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4"/>
  </p:notesMasterIdLst>
  <p:sldIdLst>
    <p:sldId id="256" r:id="rId2"/>
    <p:sldId id="257" r:id="rId3"/>
    <p:sldId id="261" r:id="rId4"/>
    <p:sldId id="267" r:id="rId5"/>
    <p:sldId id="262" r:id="rId6"/>
    <p:sldId id="269" r:id="rId7"/>
    <p:sldId id="274" r:id="rId8"/>
    <p:sldId id="275" r:id="rId9"/>
    <p:sldId id="276" r:id="rId10"/>
    <p:sldId id="277" r:id="rId11"/>
    <p:sldId id="278" r:id="rId12"/>
    <p:sldId id="293" r:id="rId13"/>
    <p:sldId id="279" r:id="rId14"/>
    <p:sldId id="280" r:id="rId15"/>
    <p:sldId id="281" r:id="rId16"/>
    <p:sldId id="263" r:id="rId17"/>
    <p:sldId id="270" r:id="rId18"/>
    <p:sldId id="282" r:id="rId19"/>
    <p:sldId id="283" r:id="rId20"/>
    <p:sldId id="285" r:id="rId21"/>
    <p:sldId id="286" r:id="rId22"/>
    <p:sldId id="284" r:id="rId23"/>
    <p:sldId id="289" r:id="rId24"/>
    <p:sldId id="288" r:id="rId25"/>
    <p:sldId id="292" r:id="rId26"/>
    <p:sldId id="291" r:id="rId27"/>
    <p:sldId id="264" r:id="rId28"/>
    <p:sldId id="271" r:id="rId29"/>
    <p:sldId id="265" r:id="rId30"/>
    <p:sldId id="273" r:id="rId31"/>
    <p:sldId id="266" r:id="rId32"/>
    <p:sldId id="272" r:id="rId3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7C7A0"/>
    <a:srgbClr val="526188"/>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43" autoAdjust="0"/>
    <p:restoredTop sz="94581" autoAdjust="0"/>
  </p:normalViewPr>
  <p:slideViewPr>
    <p:cSldViewPr snapToGrid="0" showGuides="1">
      <p:cViewPr>
        <p:scale>
          <a:sx n="150" d="100"/>
          <a:sy n="150" d="100"/>
        </p:scale>
        <p:origin x="-906" y="-1008"/>
      </p:cViewPr>
      <p:guideLst>
        <p:guide orient="horz" pos="2160"/>
        <p:guide pos="3840"/>
      </p:guideLst>
    </p:cSldViewPr>
  </p:slideViewPr>
  <p:outlineViewPr>
    <p:cViewPr>
      <p:scale>
        <a:sx n="33" d="100"/>
        <a:sy n="33" d="100"/>
      </p:scale>
      <p:origin x="0" y="-432"/>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D37EDBB-4C7E-458C-8081-732E81F2C989}" type="datetimeFigureOut">
              <a:rPr lang="zh-CN" altLang="en-US" smtClean="0"/>
              <a:t>2022/6/20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F864D19-9D93-47A8-8EC6-5175BEEC192E}" type="slidenum">
              <a:rPr lang="zh-CN" altLang="en-US" smtClean="0"/>
              <a:t>‹#›</a:t>
            </a:fld>
            <a:endParaRPr lang="zh-CN" altLang="en-US"/>
          </a:p>
        </p:txBody>
      </p:sp>
    </p:spTree>
    <p:extLst>
      <p:ext uri="{BB962C8B-B14F-4D97-AF65-F5344CB8AC3E}">
        <p14:creationId xmlns:p14="http://schemas.microsoft.com/office/powerpoint/2010/main" val="40652251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F864D19-9D93-47A8-8EC6-5175BEEC192E}" type="slidenum">
              <a:rPr lang="zh-CN" altLang="en-US" smtClean="0"/>
              <a:t>2</a:t>
            </a:fld>
            <a:endParaRPr lang="zh-CN" altLang="en-US"/>
          </a:p>
        </p:txBody>
      </p:sp>
    </p:spTree>
    <p:extLst>
      <p:ext uri="{BB962C8B-B14F-4D97-AF65-F5344CB8AC3E}">
        <p14:creationId xmlns:p14="http://schemas.microsoft.com/office/powerpoint/2010/main" val="20518572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F864D19-9D93-47A8-8EC6-5175BEEC192E}" type="slidenum">
              <a:rPr lang="zh-CN" altLang="en-US" smtClean="0"/>
              <a:t>13</a:t>
            </a:fld>
            <a:endParaRPr lang="zh-CN" altLang="en-US"/>
          </a:p>
        </p:txBody>
      </p:sp>
    </p:spTree>
    <p:extLst>
      <p:ext uri="{BB962C8B-B14F-4D97-AF65-F5344CB8AC3E}">
        <p14:creationId xmlns:p14="http://schemas.microsoft.com/office/powerpoint/2010/main" val="8802462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F864D19-9D93-47A8-8EC6-5175BEEC192E}" type="slidenum">
              <a:rPr lang="zh-CN" altLang="en-US" smtClean="0"/>
              <a:t>14</a:t>
            </a:fld>
            <a:endParaRPr lang="zh-CN" altLang="en-US"/>
          </a:p>
        </p:txBody>
      </p:sp>
    </p:spTree>
    <p:extLst>
      <p:ext uri="{BB962C8B-B14F-4D97-AF65-F5344CB8AC3E}">
        <p14:creationId xmlns:p14="http://schemas.microsoft.com/office/powerpoint/2010/main" val="23938473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F864D19-9D93-47A8-8EC6-5175BEEC192E}" type="slidenum">
              <a:rPr lang="zh-CN" altLang="en-US" smtClean="0"/>
              <a:t>15</a:t>
            </a:fld>
            <a:endParaRPr lang="zh-CN" altLang="en-US"/>
          </a:p>
        </p:txBody>
      </p:sp>
    </p:spTree>
    <p:extLst>
      <p:ext uri="{BB962C8B-B14F-4D97-AF65-F5344CB8AC3E}">
        <p14:creationId xmlns:p14="http://schemas.microsoft.com/office/powerpoint/2010/main" val="41023151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F864D19-9D93-47A8-8EC6-5175BEEC192E}" type="slidenum">
              <a:rPr lang="zh-CN" altLang="en-US" smtClean="0"/>
              <a:t>17</a:t>
            </a:fld>
            <a:endParaRPr lang="zh-CN" altLang="en-US"/>
          </a:p>
        </p:txBody>
      </p:sp>
    </p:spTree>
    <p:extLst>
      <p:ext uri="{BB962C8B-B14F-4D97-AF65-F5344CB8AC3E}">
        <p14:creationId xmlns:p14="http://schemas.microsoft.com/office/powerpoint/2010/main" val="23648117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F864D19-9D93-47A8-8EC6-5175BEEC192E}" type="slidenum">
              <a:rPr lang="zh-CN" altLang="en-US" smtClean="0"/>
              <a:t>18</a:t>
            </a:fld>
            <a:endParaRPr lang="zh-CN" altLang="en-US"/>
          </a:p>
        </p:txBody>
      </p:sp>
    </p:spTree>
    <p:extLst>
      <p:ext uri="{BB962C8B-B14F-4D97-AF65-F5344CB8AC3E}">
        <p14:creationId xmlns:p14="http://schemas.microsoft.com/office/powerpoint/2010/main" val="9403400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F864D19-9D93-47A8-8EC6-5175BEEC192E}" type="slidenum">
              <a:rPr lang="zh-CN" altLang="en-US" smtClean="0"/>
              <a:t>19</a:t>
            </a:fld>
            <a:endParaRPr lang="zh-CN" altLang="en-US"/>
          </a:p>
        </p:txBody>
      </p:sp>
    </p:spTree>
    <p:extLst>
      <p:ext uri="{BB962C8B-B14F-4D97-AF65-F5344CB8AC3E}">
        <p14:creationId xmlns:p14="http://schemas.microsoft.com/office/powerpoint/2010/main" val="20187650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F864D19-9D93-47A8-8EC6-5175BEEC192E}" type="slidenum">
              <a:rPr lang="zh-CN" altLang="en-US" smtClean="0"/>
              <a:t>20</a:t>
            </a:fld>
            <a:endParaRPr lang="zh-CN" altLang="en-US"/>
          </a:p>
        </p:txBody>
      </p:sp>
    </p:spTree>
    <p:extLst>
      <p:ext uri="{BB962C8B-B14F-4D97-AF65-F5344CB8AC3E}">
        <p14:creationId xmlns:p14="http://schemas.microsoft.com/office/powerpoint/2010/main" val="37168483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F864D19-9D93-47A8-8EC6-5175BEEC192E}" type="slidenum">
              <a:rPr lang="zh-CN" altLang="en-US" smtClean="0"/>
              <a:t>21</a:t>
            </a:fld>
            <a:endParaRPr lang="zh-CN" altLang="en-US"/>
          </a:p>
        </p:txBody>
      </p:sp>
    </p:spTree>
    <p:extLst>
      <p:ext uri="{BB962C8B-B14F-4D97-AF65-F5344CB8AC3E}">
        <p14:creationId xmlns:p14="http://schemas.microsoft.com/office/powerpoint/2010/main" val="28232774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F864D19-9D93-47A8-8EC6-5175BEEC192E}" type="slidenum">
              <a:rPr lang="zh-CN" altLang="en-US" smtClean="0"/>
              <a:t>22</a:t>
            </a:fld>
            <a:endParaRPr lang="zh-CN" altLang="en-US"/>
          </a:p>
        </p:txBody>
      </p:sp>
    </p:spTree>
    <p:extLst>
      <p:ext uri="{BB962C8B-B14F-4D97-AF65-F5344CB8AC3E}">
        <p14:creationId xmlns:p14="http://schemas.microsoft.com/office/powerpoint/2010/main" val="14993731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F864D19-9D93-47A8-8EC6-5175BEEC192E}" type="slidenum">
              <a:rPr lang="zh-CN" altLang="en-US" smtClean="0"/>
              <a:t>23</a:t>
            </a:fld>
            <a:endParaRPr lang="zh-CN" altLang="en-US"/>
          </a:p>
        </p:txBody>
      </p:sp>
    </p:spTree>
    <p:extLst>
      <p:ext uri="{BB962C8B-B14F-4D97-AF65-F5344CB8AC3E}">
        <p14:creationId xmlns:p14="http://schemas.microsoft.com/office/powerpoint/2010/main" val="25091301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F864D19-9D93-47A8-8EC6-5175BEEC192E}" type="slidenum">
              <a:rPr lang="zh-CN" altLang="en-US" smtClean="0"/>
              <a:t>4</a:t>
            </a:fld>
            <a:endParaRPr lang="zh-CN" altLang="en-US"/>
          </a:p>
        </p:txBody>
      </p:sp>
    </p:spTree>
    <p:extLst>
      <p:ext uri="{BB962C8B-B14F-4D97-AF65-F5344CB8AC3E}">
        <p14:creationId xmlns:p14="http://schemas.microsoft.com/office/powerpoint/2010/main" val="243560078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F864D19-9D93-47A8-8EC6-5175BEEC192E}" type="slidenum">
              <a:rPr lang="zh-CN" altLang="en-US" smtClean="0"/>
              <a:t>24</a:t>
            </a:fld>
            <a:endParaRPr lang="zh-CN" altLang="en-US"/>
          </a:p>
        </p:txBody>
      </p:sp>
    </p:spTree>
    <p:extLst>
      <p:ext uri="{BB962C8B-B14F-4D97-AF65-F5344CB8AC3E}">
        <p14:creationId xmlns:p14="http://schemas.microsoft.com/office/powerpoint/2010/main" val="35361931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F864D19-9D93-47A8-8EC6-5175BEEC192E}" type="slidenum">
              <a:rPr lang="zh-CN" altLang="en-US" smtClean="0"/>
              <a:t>25</a:t>
            </a:fld>
            <a:endParaRPr lang="zh-CN" altLang="en-US"/>
          </a:p>
        </p:txBody>
      </p:sp>
    </p:spTree>
    <p:extLst>
      <p:ext uri="{BB962C8B-B14F-4D97-AF65-F5344CB8AC3E}">
        <p14:creationId xmlns:p14="http://schemas.microsoft.com/office/powerpoint/2010/main" val="7946530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F864D19-9D93-47A8-8EC6-5175BEEC192E}" type="slidenum">
              <a:rPr lang="zh-CN" altLang="en-US" smtClean="0"/>
              <a:t>26</a:t>
            </a:fld>
            <a:endParaRPr lang="zh-CN" altLang="en-US"/>
          </a:p>
        </p:txBody>
      </p:sp>
    </p:spTree>
    <p:extLst>
      <p:ext uri="{BB962C8B-B14F-4D97-AF65-F5344CB8AC3E}">
        <p14:creationId xmlns:p14="http://schemas.microsoft.com/office/powerpoint/2010/main" val="20310531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F864D19-9D93-47A8-8EC6-5175BEEC192E}" type="slidenum">
              <a:rPr lang="zh-CN" altLang="en-US" smtClean="0"/>
              <a:t>28</a:t>
            </a:fld>
            <a:endParaRPr lang="zh-CN" altLang="en-US"/>
          </a:p>
        </p:txBody>
      </p:sp>
    </p:spTree>
    <p:extLst>
      <p:ext uri="{BB962C8B-B14F-4D97-AF65-F5344CB8AC3E}">
        <p14:creationId xmlns:p14="http://schemas.microsoft.com/office/powerpoint/2010/main" val="20676205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F864D19-9D93-47A8-8EC6-5175BEEC192E}" type="slidenum">
              <a:rPr lang="zh-CN" altLang="en-US" smtClean="0"/>
              <a:t>30</a:t>
            </a:fld>
            <a:endParaRPr lang="zh-CN" altLang="en-US"/>
          </a:p>
        </p:txBody>
      </p:sp>
    </p:spTree>
    <p:extLst>
      <p:ext uri="{BB962C8B-B14F-4D97-AF65-F5344CB8AC3E}">
        <p14:creationId xmlns:p14="http://schemas.microsoft.com/office/powerpoint/2010/main" val="327124602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F864D19-9D93-47A8-8EC6-5175BEEC192E}" type="slidenum">
              <a:rPr lang="zh-CN" altLang="en-US" smtClean="0"/>
              <a:t>32</a:t>
            </a:fld>
            <a:endParaRPr lang="zh-CN" altLang="en-US"/>
          </a:p>
        </p:txBody>
      </p:sp>
    </p:spTree>
    <p:extLst>
      <p:ext uri="{BB962C8B-B14F-4D97-AF65-F5344CB8AC3E}">
        <p14:creationId xmlns:p14="http://schemas.microsoft.com/office/powerpoint/2010/main" val="28919183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F864D19-9D93-47A8-8EC6-5175BEEC192E}" type="slidenum">
              <a:rPr lang="zh-CN" altLang="en-US" smtClean="0"/>
              <a:t>6</a:t>
            </a:fld>
            <a:endParaRPr lang="zh-CN" altLang="en-US"/>
          </a:p>
        </p:txBody>
      </p:sp>
    </p:spTree>
    <p:extLst>
      <p:ext uri="{BB962C8B-B14F-4D97-AF65-F5344CB8AC3E}">
        <p14:creationId xmlns:p14="http://schemas.microsoft.com/office/powerpoint/2010/main" val="6186733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F864D19-9D93-47A8-8EC6-5175BEEC192E}" type="slidenum">
              <a:rPr lang="zh-CN" altLang="en-US" smtClean="0"/>
              <a:t>7</a:t>
            </a:fld>
            <a:endParaRPr lang="zh-CN" altLang="en-US"/>
          </a:p>
        </p:txBody>
      </p:sp>
    </p:spTree>
    <p:extLst>
      <p:ext uri="{BB962C8B-B14F-4D97-AF65-F5344CB8AC3E}">
        <p14:creationId xmlns:p14="http://schemas.microsoft.com/office/powerpoint/2010/main" val="21732584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F864D19-9D93-47A8-8EC6-5175BEEC192E}" type="slidenum">
              <a:rPr lang="zh-CN" altLang="en-US" smtClean="0"/>
              <a:t>8</a:t>
            </a:fld>
            <a:endParaRPr lang="zh-CN" altLang="en-US"/>
          </a:p>
        </p:txBody>
      </p:sp>
    </p:spTree>
    <p:extLst>
      <p:ext uri="{BB962C8B-B14F-4D97-AF65-F5344CB8AC3E}">
        <p14:creationId xmlns:p14="http://schemas.microsoft.com/office/powerpoint/2010/main" val="32277902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F864D19-9D93-47A8-8EC6-5175BEEC192E}" type="slidenum">
              <a:rPr lang="zh-CN" altLang="en-US" smtClean="0"/>
              <a:t>9</a:t>
            </a:fld>
            <a:endParaRPr lang="zh-CN" altLang="en-US"/>
          </a:p>
        </p:txBody>
      </p:sp>
    </p:spTree>
    <p:extLst>
      <p:ext uri="{BB962C8B-B14F-4D97-AF65-F5344CB8AC3E}">
        <p14:creationId xmlns:p14="http://schemas.microsoft.com/office/powerpoint/2010/main" val="28968613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F864D19-9D93-47A8-8EC6-5175BEEC192E}" type="slidenum">
              <a:rPr lang="zh-CN" altLang="en-US" smtClean="0"/>
              <a:t>10</a:t>
            </a:fld>
            <a:endParaRPr lang="zh-CN" altLang="en-US"/>
          </a:p>
        </p:txBody>
      </p:sp>
    </p:spTree>
    <p:extLst>
      <p:ext uri="{BB962C8B-B14F-4D97-AF65-F5344CB8AC3E}">
        <p14:creationId xmlns:p14="http://schemas.microsoft.com/office/powerpoint/2010/main" val="31744023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F864D19-9D93-47A8-8EC6-5175BEEC192E}" type="slidenum">
              <a:rPr lang="zh-CN" altLang="en-US" smtClean="0"/>
              <a:t>11</a:t>
            </a:fld>
            <a:endParaRPr lang="zh-CN" altLang="en-US"/>
          </a:p>
        </p:txBody>
      </p:sp>
    </p:spTree>
    <p:extLst>
      <p:ext uri="{BB962C8B-B14F-4D97-AF65-F5344CB8AC3E}">
        <p14:creationId xmlns:p14="http://schemas.microsoft.com/office/powerpoint/2010/main" val="18547990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F864D19-9D93-47A8-8EC6-5175BEEC192E}" type="slidenum">
              <a:rPr lang="zh-CN" altLang="en-US" smtClean="0"/>
              <a:t>12</a:t>
            </a:fld>
            <a:endParaRPr lang="zh-CN" altLang="en-US"/>
          </a:p>
        </p:txBody>
      </p:sp>
    </p:spTree>
    <p:extLst>
      <p:ext uri="{BB962C8B-B14F-4D97-AF65-F5344CB8AC3E}">
        <p14:creationId xmlns:p14="http://schemas.microsoft.com/office/powerpoint/2010/main" val="31656018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A640CAB6-B07E-4BA4-BC4B-DDB8D129D594}" type="datetimeFigureOut">
              <a:rPr lang="zh-CN" altLang="en-US" smtClean="0"/>
              <a:t>2022/6/20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97B4A21-C178-4EF4-9692-581FD3539F5E}"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blinds dir="vert"/>
      </p:transition>
    </mc:Choice>
    <mc:Fallback xmlns="">
      <p:transition spd="slow">
        <p:blinds dir="vert"/>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A640CAB6-B07E-4BA4-BC4B-DDB8D129D594}" type="datetimeFigureOut">
              <a:rPr lang="zh-CN" altLang="en-US" smtClean="0"/>
              <a:t>2022/6/20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97B4A21-C178-4EF4-9692-581FD3539F5E}"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blinds dir="vert"/>
      </p:transition>
    </mc:Choice>
    <mc:Fallback xmlns="">
      <p:transition spd="slow">
        <p:blinds dir="vert"/>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A640CAB6-B07E-4BA4-BC4B-DDB8D129D594}" type="datetimeFigureOut">
              <a:rPr lang="zh-CN" altLang="en-US" smtClean="0"/>
              <a:t>2022/6/20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97B4A21-C178-4EF4-9692-581FD3539F5E}"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blinds dir="vert"/>
      </p:transition>
    </mc:Choice>
    <mc:Fallback xmlns="">
      <p:transition spd="slow">
        <p:blinds dir="vert"/>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A640CAB6-B07E-4BA4-BC4B-DDB8D129D594}" type="datetimeFigureOut">
              <a:rPr lang="zh-CN" altLang="en-US" smtClean="0"/>
              <a:t>2022/6/20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97B4A21-C178-4EF4-9692-581FD3539F5E}"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blinds dir="vert"/>
      </p:transition>
    </mc:Choice>
    <mc:Fallback xmlns="">
      <p:transition spd="slow">
        <p:blinds dir="vert"/>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A640CAB6-B07E-4BA4-BC4B-DDB8D129D594}" type="datetimeFigureOut">
              <a:rPr lang="zh-CN" altLang="en-US" smtClean="0"/>
              <a:t>2022/6/20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97B4A21-C178-4EF4-9692-581FD3539F5E}"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blinds dir="vert"/>
      </p:transition>
    </mc:Choice>
    <mc:Fallback xmlns="">
      <p:transition spd="slow">
        <p:blinds dir="vert"/>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p:txBody>
          <a:bodyPr/>
          <a:lstStyle/>
          <a:p>
            <a:fld id="{A640CAB6-B07E-4BA4-BC4B-DDB8D129D594}" type="datetimeFigureOut">
              <a:rPr lang="zh-CN" altLang="en-US" smtClean="0"/>
              <a:t>2022/6/20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97B4A21-C178-4EF4-9692-581FD3539F5E}"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blinds dir="vert"/>
      </p:transition>
    </mc:Choice>
    <mc:Fallback xmlns="">
      <p:transition spd="slow">
        <p:blinds dir="vert"/>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A640CAB6-B07E-4BA4-BC4B-DDB8D129D594}" type="datetimeFigureOut">
              <a:rPr lang="zh-CN" altLang="en-US" smtClean="0"/>
              <a:t>2022/6/20</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997B4A21-C178-4EF4-9692-581FD3539F5E}"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blinds dir="vert"/>
      </p:transition>
    </mc:Choice>
    <mc:Fallback xmlns="">
      <p:transition spd="slow">
        <p:blinds dir="vert"/>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A640CAB6-B07E-4BA4-BC4B-DDB8D129D594}" type="datetimeFigureOut">
              <a:rPr lang="zh-CN" altLang="en-US" smtClean="0"/>
              <a:t>2022/6/20</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997B4A21-C178-4EF4-9692-581FD3539F5E}"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blinds dir="vert"/>
      </p:transition>
    </mc:Choice>
    <mc:Fallback xmlns="">
      <p:transition spd="slow">
        <p:blinds dir="vert"/>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A640CAB6-B07E-4BA4-BC4B-DDB8D129D594}" type="datetimeFigureOut">
              <a:rPr lang="zh-CN" altLang="en-US" smtClean="0"/>
              <a:t>2022/6/20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997B4A21-C178-4EF4-9692-581FD3539F5E}"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blinds dir="vert"/>
      </p:transition>
    </mc:Choice>
    <mc:Fallback xmlns="">
      <p:transition spd="slow">
        <p:blinds dir="vert"/>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A640CAB6-B07E-4BA4-BC4B-DDB8D129D594}" type="datetimeFigureOut">
              <a:rPr lang="zh-CN" altLang="en-US" smtClean="0"/>
              <a:t>2022/6/20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97B4A21-C178-4EF4-9692-581FD3539F5E}"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blinds dir="vert"/>
      </p:transition>
    </mc:Choice>
    <mc:Fallback xmlns="">
      <p:transition spd="slow">
        <p:blinds dir="vert"/>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A640CAB6-B07E-4BA4-BC4B-DDB8D129D594}" type="datetimeFigureOut">
              <a:rPr lang="zh-CN" altLang="en-US" smtClean="0"/>
              <a:t>2022/6/20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97B4A21-C178-4EF4-9692-581FD3539F5E}"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blinds dir="vert"/>
      </p:transition>
    </mc:Choice>
    <mc:Fallback xmlns="">
      <p:transition spd="slow">
        <p:blinds dir="vert"/>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640CAB6-B07E-4BA4-BC4B-DDB8D129D594}" type="datetimeFigureOut">
              <a:rPr lang="zh-CN" altLang="en-US" smtClean="0"/>
              <a:t>2022/6/20</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97B4A21-C178-4EF4-9692-581FD3539F5E}"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slow" p14:dur="1500">
        <p:blinds dir="vert"/>
      </p:transition>
    </mc:Choice>
    <mc:Fallback xmlns="">
      <p:transition spd="slow">
        <p:blinds dir="vert"/>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8"/>
          <p:cNvSpPr txBox="1"/>
          <p:nvPr/>
        </p:nvSpPr>
        <p:spPr>
          <a:xfrm>
            <a:off x="414109" y="1855351"/>
            <a:ext cx="5900551" cy="892552"/>
          </a:xfrm>
          <a:prstGeom prst="rect">
            <a:avLst/>
          </a:prstGeom>
          <a:noFill/>
        </p:spPr>
        <p:txBody>
          <a:bodyPr wrap="square" rtlCol="0">
            <a:spAutoFit/>
          </a:bodyPr>
          <a:lstStyle/>
          <a:p>
            <a:pPr algn="dist"/>
            <a:r>
              <a:rPr lang="zh-TW" altLang="en-US" sz="5200" b="1" dirty="0">
                <a:solidFill>
                  <a:srgbClr val="526188"/>
                </a:solidFill>
                <a:latin typeface="微软雅黑" panose="020B0503020204020204" pitchFamily="34" charset="-122"/>
                <a:ea typeface="微软雅黑" panose="020B0503020204020204" pitchFamily="34" charset="-122"/>
              </a:rPr>
              <a:t>系統分析</a:t>
            </a:r>
            <a:r>
              <a:rPr lang="en-US" altLang="zh-TW" sz="5200" b="1" dirty="0">
                <a:solidFill>
                  <a:srgbClr val="526188"/>
                </a:solidFill>
                <a:latin typeface="微软雅黑" panose="020B0503020204020204" pitchFamily="34" charset="-122"/>
                <a:ea typeface="微软雅黑" panose="020B0503020204020204" pitchFamily="34" charset="-122"/>
              </a:rPr>
              <a:t>-</a:t>
            </a:r>
            <a:r>
              <a:rPr lang="zh-TW" altLang="en-US" sz="5200" b="1" dirty="0">
                <a:solidFill>
                  <a:srgbClr val="526188"/>
                </a:solidFill>
                <a:latin typeface="微软雅黑" panose="020B0503020204020204" pitchFamily="34" charset="-122"/>
                <a:ea typeface="微软雅黑" panose="020B0503020204020204" pitchFamily="34" charset="-122"/>
              </a:rPr>
              <a:t>第一組</a:t>
            </a:r>
            <a:endParaRPr lang="en-US" altLang="zh-TW" sz="5200" b="1" dirty="0">
              <a:solidFill>
                <a:srgbClr val="526188"/>
              </a:solidFill>
              <a:latin typeface="微软雅黑" panose="020B0503020204020204" pitchFamily="34" charset="-122"/>
              <a:ea typeface="微软雅黑" panose="020B0503020204020204" pitchFamily="34" charset="-122"/>
            </a:endParaRPr>
          </a:p>
        </p:txBody>
      </p:sp>
      <p:sp>
        <p:nvSpPr>
          <p:cNvPr id="20" name="文本框 19"/>
          <p:cNvSpPr txBox="1"/>
          <p:nvPr/>
        </p:nvSpPr>
        <p:spPr>
          <a:xfrm>
            <a:off x="438695" y="4044750"/>
            <a:ext cx="6220054" cy="523220"/>
          </a:xfrm>
          <a:prstGeom prst="rect">
            <a:avLst/>
          </a:prstGeom>
          <a:noFill/>
        </p:spPr>
        <p:txBody>
          <a:bodyPr wrap="square" rtlCol="0">
            <a:spAutoFit/>
          </a:bodyPr>
          <a:lstStyle/>
          <a:p>
            <a:pPr algn="dist"/>
            <a:r>
              <a:rPr lang="zh-TW" altLang="en-US" sz="2800" dirty="0">
                <a:solidFill>
                  <a:schemeClr val="bg2">
                    <a:lumMod val="50000"/>
                  </a:schemeClr>
                </a:solidFill>
                <a:latin typeface="Aharoni" panose="02010803020104030203" pitchFamily="2" charset="-79"/>
                <a:ea typeface="微軟正黑體" panose="020B0604030504040204" pitchFamily="34" charset="-120"/>
                <a:cs typeface="Aharoni" panose="02010803020104030203" pitchFamily="2" charset="-79"/>
              </a:rPr>
              <a:t>組員：邱韋翔、陳宗誌、蔡旻蓉</a:t>
            </a:r>
            <a:endParaRPr lang="zh-CN" altLang="en-US" sz="2800" dirty="0">
              <a:solidFill>
                <a:schemeClr val="bg2">
                  <a:lumMod val="50000"/>
                </a:schemeClr>
              </a:solidFill>
              <a:latin typeface="Aharoni" panose="02010803020104030203" pitchFamily="2" charset="-79"/>
              <a:ea typeface="微軟正黑體" panose="020B0604030504040204" pitchFamily="34" charset="-120"/>
              <a:cs typeface="Aharoni" panose="02010803020104030203" pitchFamily="2" charset="-79"/>
            </a:endParaRPr>
          </a:p>
        </p:txBody>
      </p:sp>
      <p:sp>
        <p:nvSpPr>
          <p:cNvPr id="21" name="文本框 20"/>
          <p:cNvSpPr txBox="1"/>
          <p:nvPr/>
        </p:nvSpPr>
        <p:spPr>
          <a:xfrm>
            <a:off x="457701" y="3945095"/>
            <a:ext cx="2952249" cy="584775"/>
          </a:xfrm>
          <a:prstGeom prst="rect">
            <a:avLst/>
          </a:prstGeom>
          <a:noFill/>
        </p:spPr>
        <p:txBody>
          <a:bodyPr wrap="square" rtlCol="0">
            <a:spAutoFit/>
          </a:bodyPr>
          <a:lstStyle/>
          <a:p>
            <a:pPr algn="dist"/>
            <a:endParaRPr lang="zh-CN" altLang="en-US" sz="3200" dirty="0">
              <a:solidFill>
                <a:schemeClr val="bg2">
                  <a:lumMod val="50000"/>
                </a:schemeClr>
              </a:solidFill>
              <a:latin typeface="Aharoni" panose="02010803020104030203" pitchFamily="2" charset="-79"/>
              <a:cs typeface="Aharoni" panose="02010803020104030203" pitchFamily="2" charset="-79"/>
            </a:endParaRPr>
          </a:p>
        </p:txBody>
      </p:sp>
      <p:sp>
        <p:nvSpPr>
          <p:cNvPr id="23" name="文本框 22"/>
          <p:cNvSpPr txBox="1"/>
          <p:nvPr/>
        </p:nvSpPr>
        <p:spPr>
          <a:xfrm>
            <a:off x="438694" y="4886069"/>
            <a:ext cx="4096729" cy="338554"/>
          </a:xfrm>
          <a:prstGeom prst="rect">
            <a:avLst/>
          </a:prstGeom>
          <a:noFill/>
        </p:spPr>
        <p:txBody>
          <a:bodyPr wrap="square" rtlCol="0">
            <a:spAutoFit/>
          </a:bodyPr>
          <a:lstStyle/>
          <a:p>
            <a:pPr algn="dist"/>
            <a:r>
              <a:rPr lang="zh-TW" altLang="en-US" sz="1600" b="1" dirty="0">
                <a:solidFill>
                  <a:schemeClr val="bg2">
                    <a:lumMod val="50000"/>
                  </a:schemeClr>
                </a:solidFill>
                <a:latin typeface="微软雅黑" panose="020B0503020204020204" pitchFamily="34" charset="-122"/>
                <a:ea typeface="微软雅黑" panose="020B0503020204020204" pitchFamily="34" charset="-122"/>
                <a:cs typeface="文泉驿等宽微米黑" panose="020B0606030804020204" pitchFamily="34" charset="-122"/>
              </a:rPr>
              <a:t>報告日期：</a:t>
            </a:r>
            <a:r>
              <a:rPr lang="en-US" altLang="zh-TW" sz="1600" b="1" dirty="0">
                <a:solidFill>
                  <a:schemeClr val="bg2">
                    <a:lumMod val="50000"/>
                  </a:schemeClr>
                </a:solidFill>
                <a:latin typeface="微软雅黑" panose="020B0503020204020204" pitchFamily="34" charset="-122"/>
                <a:ea typeface="微软雅黑" panose="020B0503020204020204" pitchFamily="34" charset="-122"/>
                <a:cs typeface="文泉驿等宽微米黑" panose="020B0606030804020204" pitchFamily="34" charset="-122"/>
              </a:rPr>
              <a:t>111/06/21</a:t>
            </a:r>
            <a:endParaRPr lang="zh-CN" altLang="en-US" sz="1600" b="1" dirty="0">
              <a:solidFill>
                <a:schemeClr val="bg2">
                  <a:lumMod val="50000"/>
                </a:schemeClr>
              </a:solidFill>
              <a:latin typeface="微软雅黑" panose="020B0503020204020204" pitchFamily="34" charset="-122"/>
              <a:ea typeface="微软雅黑" panose="020B0503020204020204" pitchFamily="34" charset="-122"/>
              <a:cs typeface="文泉驿等宽微米黑" panose="020B0606030804020204" pitchFamily="34" charset="-122"/>
            </a:endParaRPr>
          </a:p>
        </p:txBody>
      </p:sp>
      <p:cxnSp>
        <p:nvCxnSpPr>
          <p:cNvPr id="24" name="直接连接符 23"/>
          <p:cNvCxnSpPr/>
          <p:nvPr/>
        </p:nvCxnSpPr>
        <p:spPr>
          <a:xfrm>
            <a:off x="521376" y="4595127"/>
            <a:ext cx="6112788" cy="0"/>
          </a:xfrm>
          <a:prstGeom prst="line">
            <a:avLst/>
          </a:prstGeom>
          <a:ln w="31750">
            <a:solidFill>
              <a:srgbClr val="526188"/>
            </a:solidFill>
          </a:ln>
        </p:spPr>
        <p:style>
          <a:lnRef idx="1">
            <a:schemeClr val="accent1"/>
          </a:lnRef>
          <a:fillRef idx="0">
            <a:schemeClr val="accent1"/>
          </a:fillRef>
          <a:effectRef idx="0">
            <a:schemeClr val="accent1"/>
          </a:effectRef>
          <a:fontRef idx="minor">
            <a:schemeClr val="tx1"/>
          </a:fontRef>
        </p:style>
      </p:cxnSp>
      <p:grpSp>
        <p:nvGrpSpPr>
          <p:cNvPr id="2" name="组合 1"/>
          <p:cNvGrpSpPr/>
          <p:nvPr/>
        </p:nvGrpSpPr>
        <p:grpSpPr>
          <a:xfrm>
            <a:off x="6698566" y="879190"/>
            <a:ext cx="5376171" cy="5485135"/>
            <a:chOff x="6698566" y="879190"/>
            <a:chExt cx="5376171" cy="5485135"/>
          </a:xfrm>
        </p:grpSpPr>
        <p:pic>
          <p:nvPicPr>
            <p:cNvPr id="35" name="图片 34"/>
            <p:cNvPicPr>
              <a:picLocks noChangeAspect="1"/>
            </p:cNvPicPr>
            <p:nvPr/>
          </p:nvPicPr>
          <p:blipFill>
            <a:blip r:embed="rId2"/>
            <a:stretch>
              <a:fillRect/>
            </a:stretch>
          </p:blipFill>
          <p:spPr>
            <a:xfrm>
              <a:off x="8811925" y="5470844"/>
              <a:ext cx="573074" cy="652329"/>
            </a:xfrm>
            <a:prstGeom prst="rect">
              <a:avLst/>
            </a:prstGeom>
          </p:spPr>
        </p:pic>
        <p:pic>
          <p:nvPicPr>
            <p:cNvPr id="33" name="图片 32"/>
            <p:cNvPicPr>
              <a:picLocks noChangeAspect="1"/>
            </p:cNvPicPr>
            <p:nvPr/>
          </p:nvPicPr>
          <p:blipFill>
            <a:blip r:embed="rId3"/>
            <a:stretch>
              <a:fillRect/>
            </a:stretch>
          </p:blipFill>
          <p:spPr>
            <a:xfrm>
              <a:off x="7483297" y="4565510"/>
              <a:ext cx="1438781" cy="1231499"/>
            </a:xfrm>
            <a:prstGeom prst="rect">
              <a:avLst/>
            </a:prstGeom>
          </p:spPr>
        </p:pic>
        <p:pic>
          <p:nvPicPr>
            <p:cNvPr id="31" name="图片 30"/>
            <p:cNvPicPr>
              <a:picLocks noChangeAspect="1"/>
            </p:cNvPicPr>
            <p:nvPr/>
          </p:nvPicPr>
          <p:blipFill>
            <a:blip r:embed="rId4"/>
            <a:stretch>
              <a:fillRect/>
            </a:stretch>
          </p:blipFill>
          <p:spPr>
            <a:xfrm>
              <a:off x="6698566" y="879190"/>
              <a:ext cx="3828620" cy="3298222"/>
            </a:xfrm>
            <a:prstGeom prst="rect">
              <a:avLst/>
            </a:prstGeom>
          </p:spPr>
        </p:pic>
        <p:pic>
          <p:nvPicPr>
            <p:cNvPr id="9" name="图片 8"/>
            <p:cNvPicPr>
              <a:picLocks noChangeAspect="1"/>
            </p:cNvPicPr>
            <p:nvPr/>
          </p:nvPicPr>
          <p:blipFill>
            <a:blip r:embed="rId5">
              <a:duotone>
                <a:prstClr val="black"/>
                <a:srgbClr val="D9C3A5">
                  <a:tint val="50000"/>
                  <a:satMod val="180000"/>
                </a:srgbClr>
              </a:duotone>
            </a:blip>
            <a:stretch>
              <a:fillRect/>
            </a:stretch>
          </p:blipFill>
          <p:spPr>
            <a:xfrm>
              <a:off x="8574362" y="1163521"/>
              <a:ext cx="2962913" cy="2091109"/>
            </a:xfrm>
            <a:prstGeom prst="rect">
              <a:avLst/>
            </a:prstGeom>
          </p:spPr>
        </p:pic>
        <p:pic>
          <p:nvPicPr>
            <p:cNvPr id="32" name="图片 31"/>
            <p:cNvPicPr>
              <a:picLocks noChangeAspect="1"/>
            </p:cNvPicPr>
            <p:nvPr/>
          </p:nvPicPr>
          <p:blipFill>
            <a:blip r:embed="rId6"/>
            <a:stretch>
              <a:fillRect/>
            </a:stretch>
          </p:blipFill>
          <p:spPr>
            <a:xfrm>
              <a:off x="8520461" y="3297771"/>
              <a:ext cx="3554276" cy="3066554"/>
            </a:xfrm>
            <a:prstGeom prst="rect">
              <a:avLst/>
            </a:prstGeom>
          </p:spPr>
        </p:pic>
      </p:grpSp>
      <p:sp>
        <p:nvSpPr>
          <p:cNvPr id="16" name="文本框 18"/>
          <p:cNvSpPr txBox="1"/>
          <p:nvPr/>
        </p:nvSpPr>
        <p:spPr>
          <a:xfrm>
            <a:off x="414109" y="3011606"/>
            <a:ext cx="5900551" cy="769441"/>
          </a:xfrm>
          <a:prstGeom prst="rect">
            <a:avLst/>
          </a:prstGeom>
          <a:noFill/>
        </p:spPr>
        <p:txBody>
          <a:bodyPr wrap="square" rtlCol="0">
            <a:spAutoFit/>
          </a:bodyPr>
          <a:lstStyle/>
          <a:p>
            <a:pPr algn="just"/>
            <a:r>
              <a:rPr lang="zh-TW" altLang="en-US" sz="4400" dirty="0">
                <a:solidFill>
                  <a:srgbClr val="526188"/>
                </a:solidFill>
                <a:latin typeface="Arial" panose="020B0604020202020204" pitchFamily="34" charset="0"/>
                <a:ea typeface="微软雅黑" panose="020B0503020204020204" pitchFamily="34" charset="-122"/>
              </a:rPr>
              <a:t>主題：</a:t>
            </a:r>
            <a:r>
              <a:rPr lang="en-US" altLang="zh-TW" sz="4400" kern="0" dirty="0">
                <a:solidFill>
                  <a:srgbClr val="526188"/>
                </a:solidFill>
                <a:latin typeface="Arial" panose="020B0604020202020204" pitchFamily="34" charset="0"/>
                <a:ea typeface="微软雅黑" panose="020B0503020204020204" pitchFamily="34" charset="-122"/>
              </a:rPr>
              <a:t>Spotify</a:t>
            </a:r>
          </a:p>
        </p:txBody>
      </p:sp>
    </p:spTree>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组合 31"/>
          <p:cNvGrpSpPr/>
          <p:nvPr/>
        </p:nvGrpSpPr>
        <p:grpSpPr>
          <a:xfrm>
            <a:off x="346076" y="323047"/>
            <a:ext cx="2073215" cy="548814"/>
            <a:chOff x="384176" y="265897"/>
            <a:chExt cx="2073215" cy="548814"/>
          </a:xfrm>
        </p:grpSpPr>
        <p:grpSp>
          <p:nvGrpSpPr>
            <p:cNvPr id="16" name="组合 15"/>
            <p:cNvGrpSpPr/>
            <p:nvPr/>
          </p:nvGrpSpPr>
          <p:grpSpPr>
            <a:xfrm>
              <a:off x="384176" y="307549"/>
              <a:ext cx="377371" cy="507162"/>
              <a:chOff x="899886" y="361978"/>
              <a:chExt cx="377371" cy="507162"/>
            </a:xfrm>
          </p:grpSpPr>
          <p:sp>
            <p:nvSpPr>
              <p:cNvPr id="14" name="等腰三角形 13"/>
              <p:cNvSpPr/>
              <p:nvPr/>
            </p:nvSpPr>
            <p:spPr>
              <a:xfrm>
                <a:off x="899886" y="613178"/>
                <a:ext cx="377371" cy="255962"/>
              </a:xfrm>
              <a:prstGeom prst="triangle">
                <a:avLst/>
              </a:prstGeom>
              <a:solidFill>
                <a:srgbClr val="5261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等腰三角形 14"/>
              <p:cNvSpPr/>
              <p:nvPr/>
            </p:nvSpPr>
            <p:spPr>
              <a:xfrm rot="10800000">
                <a:off x="899886" y="361978"/>
                <a:ext cx="377371" cy="255962"/>
              </a:xfrm>
              <a:prstGeom prst="triangle">
                <a:avLst/>
              </a:prstGeom>
              <a:solidFill>
                <a:srgbClr val="E7C7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9" name="文本框 28"/>
            <p:cNvSpPr txBox="1"/>
            <p:nvPr/>
          </p:nvSpPr>
          <p:spPr>
            <a:xfrm>
              <a:off x="825047" y="265897"/>
              <a:ext cx="1632344" cy="400110"/>
            </a:xfrm>
            <a:prstGeom prst="rect">
              <a:avLst/>
            </a:prstGeom>
            <a:noFill/>
          </p:spPr>
          <p:txBody>
            <a:bodyPr wrap="square" rtlCol="0">
              <a:spAutoFit/>
            </a:bodyPr>
            <a:lstStyle/>
            <a:p>
              <a:pPr algn="just"/>
              <a:r>
                <a:rPr lang="zh-TW" altLang="en-US" sz="2000" b="1" dirty="0">
                  <a:solidFill>
                    <a:srgbClr val="526188"/>
                  </a:solidFill>
                  <a:latin typeface="微软雅黑" panose="020B0503020204020204" pitchFamily="34" charset="-122"/>
                  <a:ea typeface="微软雅黑" panose="020B0503020204020204" pitchFamily="34" charset="-122"/>
                  <a:cs typeface="文泉驿等宽微米黑" panose="020B0606030804020204" pitchFamily="34" charset="-122"/>
                </a:rPr>
                <a:t>網頁功能</a:t>
              </a:r>
              <a:endParaRPr lang="zh-CN" altLang="en-US" sz="2000" b="1" dirty="0">
                <a:solidFill>
                  <a:srgbClr val="526188"/>
                </a:solidFill>
                <a:latin typeface="微软雅黑" panose="020B0503020204020204" pitchFamily="34" charset="-122"/>
                <a:ea typeface="微软雅黑" panose="020B0503020204020204" pitchFamily="34" charset="-122"/>
                <a:cs typeface="文泉驿等宽微米黑" panose="020B0606030804020204" pitchFamily="34" charset="-122"/>
              </a:endParaRPr>
            </a:p>
          </p:txBody>
        </p:sp>
      </p:grpSp>
      <p:sp>
        <p:nvSpPr>
          <p:cNvPr id="12" name="任意多边形: 形状 11"/>
          <p:cNvSpPr/>
          <p:nvPr/>
        </p:nvSpPr>
        <p:spPr bwMode="auto">
          <a:xfrm flipH="1">
            <a:off x="0" y="5871029"/>
            <a:ext cx="12192000" cy="1012232"/>
          </a:xfrm>
          <a:custGeom>
            <a:avLst/>
            <a:gdLst>
              <a:gd name="connsiteX0" fmla="*/ 2457949 w 12192000"/>
              <a:gd name="connsiteY0" fmla="*/ 0 h 1012232"/>
              <a:gd name="connsiteX1" fmla="*/ 9057549 w 12192000"/>
              <a:gd name="connsiteY1" fmla="*/ 610553 h 1012232"/>
              <a:gd name="connsiteX2" fmla="*/ 12192000 w 12192000"/>
              <a:gd name="connsiteY2" fmla="*/ 305277 h 1012232"/>
              <a:gd name="connsiteX3" fmla="*/ 12192000 w 12192000"/>
              <a:gd name="connsiteY3" fmla="*/ 1012232 h 1012232"/>
              <a:gd name="connsiteX4" fmla="*/ 114300 w 12192000"/>
              <a:gd name="connsiteY4" fmla="*/ 1012232 h 1012232"/>
              <a:gd name="connsiteX5" fmla="*/ 0 w 12192000"/>
              <a:gd name="connsiteY5" fmla="*/ 1012232 h 1012232"/>
              <a:gd name="connsiteX6" fmla="*/ 0 w 12192000"/>
              <a:gd name="connsiteY6" fmla="*/ 160434 h 1012232"/>
              <a:gd name="connsiteX7" fmla="*/ 270087 w 12192000"/>
              <a:gd name="connsiteY7" fmla="*/ 129128 h 1012232"/>
              <a:gd name="connsiteX8" fmla="*/ 2457949 w 12192000"/>
              <a:gd name="connsiteY8" fmla="*/ 0 h 1012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1012232">
                <a:moveTo>
                  <a:pt x="2457949" y="0"/>
                </a:moveTo>
                <a:cubicBezTo>
                  <a:pt x="4506845" y="0"/>
                  <a:pt x="7360920" y="610553"/>
                  <a:pt x="9057549" y="610553"/>
                </a:cubicBezTo>
                <a:cubicBezTo>
                  <a:pt x="10754179" y="610553"/>
                  <a:pt x="12192000" y="305277"/>
                  <a:pt x="12192000" y="305277"/>
                </a:cubicBezTo>
                <a:cubicBezTo>
                  <a:pt x="12192000" y="1012232"/>
                  <a:pt x="12192000" y="1012232"/>
                  <a:pt x="12192000" y="1012232"/>
                </a:cubicBezTo>
                <a:cubicBezTo>
                  <a:pt x="5290457" y="1012232"/>
                  <a:pt x="1839686" y="1012232"/>
                  <a:pt x="114300" y="1012232"/>
                </a:cubicBezTo>
                <a:lnTo>
                  <a:pt x="0" y="1012232"/>
                </a:lnTo>
                <a:lnTo>
                  <a:pt x="0" y="160434"/>
                </a:lnTo>
                <a:lnTo>
                  <a:pt x="270087" y="129128"/>
                </a:lnTo>
                <a:cubicBezTo>
                  <a:pt x="925321" y="57390"/>
                  <a:pt x="1689613" y="0"/>
                  <a:pt x="2457949" y="0"/>
                </a:cubicBezTo>
                <a:close/>
              </a:path>
            </a:pathLst>
          </a:custGeom>
          <a:solidFill>
            <a:srgbClr val="52618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solidFill>
                <a:schemeClr val="lt1"/>
              </a:solidFill>
              <a:latin typeface="Arial" panose="020B0604020202020204" pitchFamily="34" charset="0"/>
              <a:ea typeface="思源黑体 CN Normal" panose="020B0400000000000000" pitchFamily="34" charset="-122"/>
              <a:sym typeface="Arial" panose="020B0604020202020204" pitchFamily="34" charset="0"/>
            </a:endParaRPr>
          </a:p>
        </p:txBody>
      </p:sp>
      <p:pic>
        <p:nvPicPr>
          <p:cNvPr id="3" name="圖片 2"/>
          <p:cNvPicPr>
            <a:picLocks noChangeAspect="1"/>
          </p:cNvPicPr>
          <p:nvPr/>
        </p:nvPicPr>
        <p:blipFill>
          <a:blip r:embed="rId3"/>
          <a:stretch>
            <a:fillRect/>
          </a:stretch>
        </p:blipFill>
        <p:spPr>
          <a:xfrm>
            <a:off x="723447" y="1649267"/>
            <a:ext cx="3038475" cy="1647825"/>
          </a:xfrm>
          <a:prstGeom prst="rect">
            <a:avLst/>
          </a:prstGeom>
        </p:spPr>
      </p:pic>
      <p:pic>
        <p:nvPicPr>
          <p:cNvPr id="4" name="圖片 3"/>
          <p:cNvPicPr>
            <a:picLocks noChangeAspect="1"/>
          </p:cNvPicPr>
          <p:nvPr/>
        </p:nvPicPr>
        <p:blipFill>
          <a:blip r:embed="rId4"/>
          <a:stretch>
            <a:fillRect/>
          </a:stretch>
        </p:blipFill>
        <p:spPr>
          <a:xfrm>
            <a:off x="4122262" y="1136155"/>
            <a:ext cx="4375914" cy="3447906"/>
          </a:xfrm>
          <a:prstGeom prst="rect">
            <a:avLst/>
          </a:prstGeom>
        </p:spPr>
      </p:pic>
      <p:sp>
        <p:nvSpPr>
          <p:cNvPr id="11" name="文字方塊 10"/>
          <p:cNvSpPr txBox="1"/>
          <p:nvPr/>
        </p:nvSpPr>
        <p:spPr>
          <a:xfrm>
            <a:off x="9144001" y="1461960"/>
            <a:ext cx="2355272" cy="646331"/>
          </a:xfrm>
          <a:prstGeom prst="rect">
            <a:avLst/>
          </a:prstGeom>
          <a:noFill/>
        </p:spPr>
        <p:txBody>
          <a:bodyPr wrap="square" rtlCol="0">
            <a:spAutoFit/>
          </a:bodyPr>
          <a:lstStyle>
            <a:defPPr>
              <a:defRPr lang="zh-CN"/>
            </a:defPPr>
            <a:lvl1pPr>
              <a:defRPr sz="3600">
                <a:ea typeface="微軟正黑體" panose="020B0604030504040204" pitchFamily="34" charset="-120"/>
              </a:defRPr>
            </a:lvl1pPr>
          </a:lstStyle>
          <a:p>
            <a:r>
              <a:rPr lang="zh-TW" altLang="en-US" dirty="0"/>
              <a:t>會員作業</a:t>
            </a:r>
          </a:p>
        </p:txBody>
      </p:sp>
      <p:sp>
        <p:nvSpPr>
          <p:cNvPr id="13" name="橢圓 12">
            <a:extLst>
              <a:ext uri="{FF2B5EF4-FFF2-40B4-BE49-F238E27FC236}">
                <a16:creationId xmlns:a16="http://schemas.microsoft.com/office/drawing/2014/main" id="{0218D1CB-BCCB-3CDD-C3BF-68AD83369B4A}"/>
              </a:ext>
            </a:extLst>
          </p:cNvPr>
          <p:cNvSpPr/>
          <p:nvPr/>
        </p:nvSpPr>
        <p:spPr>
          <a:xfrm>
            <a:off x="2199685" y="1790519"/>
            <a:ext cx="439211" cy="4392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4114295240"/>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组合 31"/>
          <p:cNvGrpSpPr/>
          <p:nvPr/>
        </p:nvGrpSpPr>
        <p:grpSpPr>
          <a:xfrm>
            <a:off x="346076" y="323047"/>
            <a:ext cx="2073215" cy="548814"/>
            <a:chOff x="384176" y="265897"/>
            <a:chExt cx="2073215" cy="548814"/>
          </a:xfrm>
        </p:grpSpPr>
        <p:grpSp>
          <p:nvGrpSpPr>
            <p:cNvPr id="16" name="组合 15"/>
            <p:cNvGrpSpPr/>
            <p:nvPr/>
          </p:nvGrpSpPr>
          <p:grpSpPr>
            <a:xfrm>
              <a:off x="384176" y="307549"/>
              <a:ext cx="377371" cy="507162"/>
              <a:chOff x="899886" y="361978"/>
              <a:chExt cx="377371" cy="507162"/>
            </a:xfrm>
          </p:grpSpPr>
          <p:sp>
            <p:nvSpPr>
              <p:cNvPr id="14" name="等腰三角形 13"/>
              <p:cNvSpPr/>
              <p:nvPr/>
            </p:nvSpPr>
            <p:spPr>
              <a:xfrm>
                <a:off x="899886" y="613178"/>
                <a:ext cx="377371" cy="255962"/>
              </a:xfrm>
              <a:prstGeom prst="triangle">
                <a:avLst/>
              </a:prstGeom>
              <a:solidFill>
                <a:srgbClr val="5261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等腰三角形 14"/>
              <p:cNvSpPr/>
              <p:nvPr/>
            </p:nvSpPr>
            <p:spPr>
              <a:xfrm rot="10800000">
                <a:off x="899886" y="361978"/>
                <a:ext cx="377371" cy="255962"/>
              </a:xfrm>
              <a:prstGeom prst="triangle">
                <a:avLst/>
              </a:prstGeom>
              <a:solidFill>
                <a:srgbClr val="E7C7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9" name="文本框 28"/>
            <p:cNvSpPr txBox="1"/>
            <p:nvPr/>
          </p:nvSpPr>
          <p:spPr>
            <a:xfrm>
              <a:off x="825047" y="265897"/>
              <a:ext cx="1632344" cy="400110"/>
            </a:xfrm>
            <a:prstGeom prst="rect">
              <a:avLst/>
            </a:prstGeom>
            <a:noFill/>
          </p:spPr>
          <p:txBody>
            <a:bodyPr wrap="square" rtlCol="0">
              <a:spAutoFit/>
            </a:bodyPr>
            <a:lstStyle/>
            <a:p>
              <a:pPr algn="just"/>
              <a:r>
                <a:rPr lang="zh-TW" altLang="en-US" sz="2000" b="1" dirty="0">
                  <a:solidFill>
                    <a:srgbClr val="526188"/>
                  </a:solidFill>
                  <a:latin typeface="微软雅黑" panose="020B0503020204020204" pitchFamily="34" charset="-122"/>
                  <a:ea typeface="微软雅黑" panose="020B0503020204020204" pitchFamily="34" charset="-122"/>
                  <a:cs typeface="文泉驿等宽微米黑" panose="020B0606030804020204" pitchFamily="34" charset="-122"/>
                </a:rPr>
                <a:t>網頁功能</a:t>
              </a:r>
              <a:endParaRPr lang="zh-CN" altLang="en-US" sz="2000" b="1" dirty="0">
                <a:solidFill>
                  <a:srgbClr val="526188"/>
                </a:solidFill>
                <a:latin typeface="微软雅黑" panose="020B0503020204020204" pitchFamily="34" charset="-122"/>
                <a:ea typeface="微软雅黑" panose="020B0503020204020204" pitchFamily="34" charset="-122"/>
                <a:cs typeface="文泉驿等宽微米黑" panose="020B0606030804020204" pitchFamily="34" charset="-122"/>
              </a:endParaRPr>
            </a:p>
          </p:txBody>
        </p:sp>
      </p:grpSp>
      <p:sp>
        <p:nvSpPr>
          <p:cNvPr id="12" name="任意多边形: 形状 11"/>
          <p:cNvSpPr/>
          <p:nvPr/>
        </p:nvSpPr>
        <p:spPr bwMode="auto">
          <a:xfrm flipH="1">
            <a:off x="0" y="5871029"/>
            <a:ext cx="12192000" cy="1012232"/>
          </a:xfrm>
          <a:custGeom>
            <a:avLst/>
            <a:gdLst>
              <a:gd name="connsiteX0" fmla="*/ 2457949 w 12192000"/>
              <a:gd name="connsiteY0" fmla="*/ 0 h 1012232"/>
              <a:gd name="connsiteX1" fmla="*/ 9057549 w 12192000"/>
              <a:gd name="connsiteY1" fmla="*/ 610553 h 1012232"/>
              <a:gd name="connsiteX2" fmla="*/ 12192000 w 12192000"/>
              <a:gd name="connsiteY2" fmla="*/ 305277 h 1012232"/>
              <a:gd name="connsiteX3" fmla="*/ 12192000 w 12192000"/>
              <a:gd name="connsiteY3" fmla="*/ 1012232 h 1012232"/>
              <a:gd name="connsiteX4" fmla="*/ 114300 w 12192000"/>
              <a:gd name="connsiteY4" fmla="*/ 1012232 h 1012232"/>
              <a:gd name="connsiteX5" fmla="*/ 0 w 12192000"/>
              <a:gd name="connsiteY5" fmla="*/ 1012232 h 1012232"/>
              <a:gd name="connsiteX6" fmla="*/ 0 w 12192000"/>
              <a:gd name="connsiteY6" fmla="*/ 160434 h 1012232"/>
              <a:gd name="connsiteX7" fmla="*/ 270087 w 12192000"/>
              <a:gd name="connsiteY7" fmla="*/ 129128 h 1012232"/>
              <a:gd name="connsiteX8" fmla="*/ 2457949 w 12192000"/>
              <a:gd name="connsiteY8" fmla="*/ 0 h 1012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1012232">
                <a:moveTo>
                  <a:pt x="2457949" y="0"/>
                </a:moveTo>
                <a:cubicBezTo>
                  <a:pt x="4506845" y="0"/>
                  <a:pt x="7360920" y="610553"/>
                  <a:pt x="9057549" y="610553"/>
                </a:cubicBezTo>
                <a:cubicBezTo>
                  <a:pt x="10754179" y="610553"/>
                  <a:pt x="12192000" y="305277"/>
                  <a:pt x="12192000" y="305277"/>
                </a:cubicBezTo>
                <a:cubicBezTo>
                  <a:pt x="12192000" y="1012232"/>
                  <a:pt x="12192000" y="1012232"/>
                  <a:pt x="12192000" y="1012232"/>
                </a:cubicBezTo>
                <a:cubicBezTo>
                  <a:pt x="5290457" y="1012232"/>
                  <a:pt x="1839686" y="1012232"/>
                  <a:pt x="114300" y="1012232"/>
                </a:cubicBezTo>
                <a:lnTo>
                  <a:pt x="0" y="1012232"/>
                </a:lnTo>
                <a:lnTo>
                  <a:pt x="0" y="160434"/>
                </a:lnTo>
                <a:lnTo>
                  <a:pt x="270087" y="129128"/>
                </a:lnTo>
                <a:cubicBezTo>
                  <a:pt x="925321" y="57390"/>
                  <a:pt x="1689613" y="0"/>
                  <a:pt x="2457949" y="0"/>
                </a:cubicBezTo>
                <a:close/>
              </a:path>
            </a:pathLst>
          </a:custGeom>
          <a:solidFill>
            <a:srgbClr val="52618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solidFill>
                <a:schemeClr val="lt1"/>
              </a:solidFill>
              <a:latin typeface="Arial" panose="020B0604020202020204" pitchFamily="34" charset="0"/>
              <a:ea typeface="思源黑体 CN Normal" panose="020B0400000000000000" pitchFamily="34" charset="-122"/>
              <a:sym typeface="Arial" panose="020B0604020202020204" pitchFamily="34" charset="0"/>
            </a:endParaRPr>
          </a:p>
        </p:txBody>
      </p:sp>
      <p:pic>
        <p:nvPicPr>
          <p:cNvPr id="2" name="圖片 1"/>
          <p:cNvPicPr>
            <a:picLocks noChangeAspect="1"/>
          </p:cNvPicPr>
          <p:nvPr/>
        </p:nvPicPr>
        <p:blipFill>
          <a:blip r:embed="rId3"/>
          <a:stretch>
            <a:fillRect/>
          </a:stretch>
        </p:blipFill>
        <p:spPr>
          <a:xfrm>
            <a:off x="894051" y="2283820"/>
            <a:ext cx="7134225" cy="962025"/>
          </a:xfrm>
          <a:prstGeom prst="rect">
            <a:avLst/>
          </a:prstGeom>
        </p:spPr>
      </p:pic>
      <p:sp>
        <p:nvSpPr>
          <p:cNvPr id="9" name="文字方塊 8"/>
          <p:cNvSpPr txBox="1"/>
          <p:nvPr/>
        </p:nvSpPr>
        <p:spPr>
          <a:xfrm>
            <a:off x="9144001" y="1461960"/>
            <a:ext cx="2133599" cy="646331"/>
          </a:xfrm>
          <a:prstGeom prst="rect">
            <a:avLst/>
          </a:prstGeom>
          <a:noFill/>
        </p:spPr>
        <p:txBody>
          <a:bodyPr wrap="square" rtlCol="0">
            <a:spAutoFit/>
          </a:bodyPr>
          <a:lstStyle>
            <a:defPPr>
              <a:defRPr lang="zh-CN"/>
            </a:defPPr>
            <a:lvl1pPr>
              <a:defRPr sz="3600">
                <a:ea typeface="微軟正黑體" panose="020B0604030504040204" pitchFamily="34" charset="-120"/>
              </a:defRPr>
            </a:lvl1pPr>
          </a:lstStyle>
          <a:p>
            <a:r>
              <a:rPr lang="zh-TW" altLang="en-US" dirty="0"/>
              <a:t>音樂功能</a:t>
            </a:r>
          </a:p>
        </p:txBody>
      </p:sp>
    </p:spTree>
    <p:extLst>
      <p:ext uri="{BB962C8B-B14F-4D97-AF65-F5344CB8AC3E}">
        <p14:creationId xmlns:p14="http://schemas.microsoft.com/office/powerpoint/2010/main" val="1947379033"/>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组合 31"/>
          <p:cNvGrpSpPr/>
          <p:nvPr/>
        </p:nvGrpSpPr>
        <p:grpSpPr>
          <a:xfrm>
            <a:off x="346076" y="323047"/>
            <a:ext cx="2073215" cy="548814"/>
            <a:chOff x="384176" y="265897"/>
            <a:chExt cx="2073215" cy="548814"/>
          </a:xfrm>
        </p:grpSpPr>
        <p:grpSp>
          <p:nvGrpSpPr>
            <p:cNvPr id="16" name="组合 15"/>
            <p:cNvGrpSpPr/>
            <p:nvPr/>
          </p:nvGrpSpPr>
          <p:grpSpPr>
            <a:xfrm>
              <a:off x="384176" y="307549"/>
              <a:ext cx="377371" cy="507162"/>
              <a:chOff x="899886" y="361978"/>
              <a:chExt cx="377371" cy="507162"/>
            </a:xfrm>
          </p:grpSpPr>
          <p:sp>
            <p:nvSpPr>
              <p:cNvPr id="14" name="等腰三角形 13"/>
              <p:cNvSpPr/>
              <p:nvPr/>
            </p:nvSpPr>
            <p:spPr>
              <a:xfrm>
                <a:off x="899886" y="613178"/>
                <a:ext cx="377371" cy="255962"/>
              </a:xfrm>
              <a:prstGeom prst="triangle">
                <a:avLst/>
              </a:prstGeom>
              <a:solidFill>
                <a:srgbClr val="5261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等腰三角形 14"/>
              <p:cNvSpPr/>
              <p:nvPr/>
            </p:nvSpPr>
            <p:spPr>
              <a:xfrm rot="10800000">
                <a:off x="899886" y="361978"/>
                <a:ext cx="377371" cy="255962"/>
              </a:xfrm>
              <a:prstGeom prst="triangle">
                <a:avLst/>
              </a:prstGeom>
              <a:solidFill>
                <a:srgbClr val="E7C7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9" name="文本框 28"/>
            <p:cNvSpPr txBox="1"/>
            <p:nvPr/>
          </p:nvSpPr>
          <p:spPr>
            <a:xfrm>
              <a:off x="825047" y="265897"/>
              <a:ext cx="1632344" cy="400110"/>
            </a:xfrm>
            <a:prstGeom prst="rect">
              <a:avLst/>
            </a:prstGeom>
            <a:noFill/>
          </p:spPr>
          <p:txBody>
            <a:bodyPr wrap="square" rtlCol="0">
              <a:spAutoFit/>
            </a:bodyPr>
            <a:lstStyle/>
            <a:p>
              <a:pPr algn="just"/>
              <a:r>
                <a:rPr lang="zh-TW" altLang="en-US" sz="2000" b="1" dirty="0">
                  <a:solidFill>
                    <a:srgbClr val="526188"/>
                  </a:solidFill>
                  <a:latin typeface="微软雅黑" panose="020B0503020204020204" pitchFamily="34" charset="-122"/>
                  <a:ea typeface="微软雅黑" panose="020B0503020204020204" pitchFamily="34" charset="-122"/>
                  <a:cs typeface="文泉驿等宽微米黑" panose="020B0606030804020204" pitchFamily="34" charset="-122"/>
                </a:rPr>
                <a:t>網頁功能</a:t>
              </a:r>
              <a:endParaRPr lang="zh-CN" altLang="en-US" sz="2000" b="1" dirty="0">
                <a:solidFill>
                  <a:srgbClr val="526188"/>
                </a:solidFill>
                <a:latin typeface="微软雅黑" panose="020B0503020204020204" pitchFamily="34" charset="-122"/>
                <a:ea typeface="微软雅黑" panose="020B0503020204020204" pitchFamily="34" charset="-122"/>
                <a:cs typeface="文泉驿等宽微米黑" panose="020B0606030804020204" pitchFamily="34" charset="-122"/>
              </a:endParaRPr>
            </a:p>
          </p:txBody>
        </p:sp>
      </p:grpSp>
      <p:sp>
        <p:nvSpPr>
          <p:cNvPr id="12" name="任意多边形: 形状 11"/>
          <p:cNvSpPr/>
          <p:nvPr/>
        </p:nvSpPr>
        <p:spPr bwMode="auto">
          <a:xfrm flipH="1">
            <a:off x="0" y="5871029"/>
            <a:ext cx="12192000" cy="1012232"/>
          </a:xfrm>
          <a:custGeom>
            <a:avLst/>
            <a:gdLst>
              <a:gd name="connsiteX0" fmla="*/ 2457949 w 12192000"/>
              <a:gd name="connsiteY0" fmla="*/ 0 h 1012232"/>
              <a:gd name="connsiteX1" fmla="*/ 9057549 w 12192000"/>
              <a:gd name="connsiteY1" fmla="*/ 610553 h 1012232"/>
              <a:gd name="connsiteX2" fmla="*/ 12192000 w 12192000"/>
              <a:gd name="connsiteY2" fmla="*/ 305277 h 1012232"/>
              <a:gd name="connsiteX3" fmla="*/ 12192000 w 12192000"/>
              <a:gd name="connsiteY3" fmla="*/ 1012232 h 1012232"/>
              <a:gd name="connsiteX4" fmla="*/ 114300 w 12192000"/>
              <a:gd name="connsiteY4" fmla="*/ 1012232 h 1012232"/>
              <a:gd name="connsiteX5" fmla="*/ 0 w 12192000"/>
              <a:gd name="connsiteY5" fmla="*/ 1012232 h 1012232"/>
              <a:gd name="connsiteX6" fmla="*/ 0 w 12192000"/>
              <a:gd name="connsiteY6" fmla="*/ 160434 h 1012232"/>
              <a:gd name="connsiteX7" fmla="*/ 270087 w 12192000"/>
              <a:gd name="connsiteY7" fmla="*/ 129128 h 1012232"/>
              <a:gd name="connsiteX8" fmla="*/ 2457949 w 12192000"/>
              <a:gd name="connsiteY8" fmla="*/ 0 h 1012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1012232">
                <a:moveTo>
                  <a:pt x="2457949" y="0"/>
                </a:moveTo>
                <a:cubicBezTo>
                  <a:pt x="4506845" y="0"/>
                  <a:pt x="7360920" y="610553"/>
                  <a:pt x="9057549" y="610553"/>
                </a:cubicBezTo>
                <a:cubicBezTo>
                  <a:pt x="10754179" y="610553"/>
                  <a:pt x="12192000" y="305277"/>
                  <a:pt x="12192000" y="305277"/>
                </a:cubicBezTo>
                <a:cubicBezTo>
                  <a:pt x="12192000" y="1012232"/>
                  <a:pt x="12192000" y="1012232"/>
                  <a:pt x="12192000" y="1012232"/>
                </a:cubicBezTo>
                <a:cubicBezTo>
                  <a:pt x="5290457" y="1012232"/>
                  <a:pt x="1839686" y="1012232"/>
                  <a:pt x="114300" y="1012232"/>
                </a:cubicBezTo>
                <a:lnTo>
                  <a:pt x="0" y="1012232"/>
                </a:lnTo>
                <a:lnTo>
                  <a:pt x="0" y="160434"/>
                </a:lnTo>
                <a:lnTo>
                  <a:pt x="270087" y="129128"/>
                </a:lnTo>
                <a:cubicBezTo>
                  <a:pt x="925321" y="57390"/>
                  <a:pt x="1689613" y="0"/>
                  <a:pt x="2457949" y="0"/>
                </a:cubicBezTo>
                <a:close/>
              </a:path>
            </a:pathLst>
          </a:custGeom>
          <a:solidFill>
            <a:srgbClr val="52618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solidFill>
                <a:schemeClr val="lt1"/>
              </a:solidFill>
              <a:latin typeface="Arial" panose="020B0604020202020204" pitchFamily="34" charset="0"/>
              <a:ea typeface="思源黑体 CN Normal" panose="020B0400000000000000" pitchFamily="34" charset="-122"/>
              <a:sym typeface="Arial" panose="020B0604020202020204" pitchFamily="34" charset="0"/>
            </a:endParaRPr>
          </a:p>
        </p:txBody>
      </p:sp>
      <p:sp>
        <p:nvSpPr>
          <p:cNvPr id="9" name="文字方塊 8"/>
          <p:cNvSpPr txBox="1"/>
          <p:nvPr/>
        </p:nvSpPr>
        <p:spPr>
          <a:xfrm>
            <a:off x="9144001" y="1461960"/>
            <a:ext cx="2957117" cy="646331"/>
          </a:xfrm>
          <a:prstGeom prst="rect">
            <a:avLst/>
          </a:prstGeom>
          <a:noFill/>
        </p:spPr>
        <p:txBody>
          <a:bodyPr wrap="square" rtlCol="0">
            <a:spAutoFit/>
          </a:bodyPr>
          <a:lstStyle>
            <a:defPPr>
              <a:defRPr lang="zh-CN"/>
            </a:defPPr>
            <a:lvl1pPr>
              <a:defRPr sz="3600">
                <a:ea typeface="微軟正黑體" panose="020B0604030504040204" pitchFamily="34" charset="-120"/>
              </a:defRPr>
            </a:lvl1pPr>
          </a:lstStyle>
          <a:p>
            <a:r>
              <a:rPr lang="zh-TW" altLang="en-US" dirty="0"/>
              <a:t>音樂下載功能</a:t>
            </a:r>
          </a:p>
        </p:txBody>
      </p:sp>
      <p:pic>
        <p:nvPicPr>
          <p:cNvPr id="2050" name="Picture 2">
            <a:extLst>
              <a:ext uri="{FF2B5EF4-FFF2-40B4-BE49-F238E27FC236}">
                <a16:creationId xmlns:a16="http://schemas.microsoft.com/office/drawing/2014/main" id="{07806546-6647-9E8D-D2EC-4EA5B13050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882" y="1112317"/>
            <a:ext cx="9053119" cy="51297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9638052"/>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组合 31"/>
          <p:cNvGrpSpPr/>
          <p:nvPr/>
        </p:nvGrpSpPr>
        <p:grpSpPr>
          <a:xfrm>
            <a:off x="346076" y="323047"/>
            <a:ext cx="2073215" cy="548814"/>
            <a:chOff x="384176" y="265897"/>
            <a:chExt cx="2073215" cy="548814"/>
          </a:xfrm>
        </p:grpSpPr>
        <p:grpSp>
          <p:nvGrpSpPr>
            <p:cNvPr id="16" name="组合 15"/>
            <p:cNvGrpSpPr/>
            <p:nvPr/>
          </p:nvGrpSpPr>
          <p:grpSpPr>
            <a:xfrm>
              <a:off x="384176" y="307549"/>
              <a:ext cx="377371" cy="507162"/>
              <a:chOff x="899886" y="361978"/>
              <a:chExt cx="377371" cy="507162"/>
            </a:xfrm>
          </p:grpSpPr>
          <p:sp>
            <p:nvSpPr>
              <p:cNvPr id="14" name="等腰三角形 13"/>
              <p:cNvSpPr/>
              <p:nvPr/>
            </p:nvSpPr>
            <p:spPr>
              <a:xfrm>
                <a:off x="899886" y="613178"/>
                <a:ext cx="377371" cy="255962"/>
              </a:xfrm>
              <a:prstGeom prst="triangle">
                <a:avLst/>
              </a:prstGeom>
              <a:solidFill>
                <a:srgbClr val="5261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等腰三角形 14"/>
              <p:cNvSpPr/>
              <p:nvPr/>
            </p:nvSpPr>
            <p:spPr>
              <a:xfrm rot="10800000">
                <a:off x="899886" y="361978"/>
                <a:ext cx="377371" cy="255962"/>
              </a:xfrm>
              <a:prstGeom prst="triangle">
                <a:avLst/>
              </a:prstGeom>
              <a:solidFill>
                <a:srgbClr val="E7C7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9" name="文本框 28"/>
            <p:cNvSpPr txBox="1"/>
            <p:nvPr/>
          </p:nvSpPr>
          <p:spPr>
            <a:xfrm>
              <a:off x="825047" y="265897"/>
              <a:ext cx="1632344" cy="400110"/>
            </a:xfrm>
            <a:prstGeom prst="rect">
              <a:avLst/>
            </a:prstGeom>
            <a:noFill/>
          </p:spPr>
          <p:txBody>
            <a:bodyPr wrap="square" rtlCol="0">
              <a:spAutoFit/>
            </a:bodyPr>
            <a:lstStyle/>
            <a:p>
              <a:pPr algn="just"/>
              <a:r>
                <a:rPr lang="zh-TW" altLang="en-US" sz="2000" b="1" dirty="0">
                  <a:solidFill>
                    <a:srgbClr val="526188"/>
                  </a:solidFill>
                  <a:latin typeface="微软雅黑" panose="020B0503020204020204" pitchFamily="34" charset="-122"/>
                  <a:ea typeface="微软雅黑" panose="020B0503020204020204" pitchFamily="34" charset="-122"/>
                  <a:cs typeface="文泉驿等宽微米黑" panose="020B0606030804020204" pitchFamily="34" charset="-122"/>
                </a:rPr>
                <a:t>網頁功能</a:t>
              </a:r>
              <a:endParaRPr lang="zh-CN" altLang="en-US" sz="2000" b="1" dirty="0">
                <a:solidFill>
                  <a:srgbClr val="526188"/>
                </a:solidFill>
                <a:latin typeface="微软雅黑" panose="020B0503020204020204" pitchFamily="34" charset="-122"/>
                <a:ea typeface="微软雅黑" panose="020B0503020204020204" pitchFamily="34" charset="-122"/>
                <a:cs typeface="文泉驿等宽微米黑" panose="020B0606030804020204" pitchFamily="34" charset="-122"/>
              </a:endParaRPr>
            </a:p>
          </p:txBody>
        </p:sp>
      </p:grpSp>
      <p:sp>
        <p:nvSpPr>
          <p:cNvPr id="12" name="任意多边形: 形状 11"/>
          <p:cNvSpPr/>
          <p:nvPr/>
        </p:nvSpPr>
        <p:spPr bwMode="auto">
          <a:xfrm flipH="1">
            <a:off x="0" y="5871029"/>
            <a:ext cx="12192000" cy="1012232"/>
          </a:xfrm>
          <a:custGeom>
            <a:avLst/>
            <a:gdLst>
              <a:gd name="connsiteX0" fmla="*/ 2457949 w 12192000"/>
              <a:gd name="connsiteY0" fmla="*/ 0 h 1012232"/>
              <a:gd name="connsiteX1" fmla="*/ 9057549 w 12192000"/>
              <a:gd name="connsiteY1" fmla="*/ 610553 h 1012232"/>
              <a:gd name="connsiteX2" fmla="*/ 12192000 w 12192000"/>
              <a:gd name="connsiteY2" fmla="*/ 305277 h 1012232"/>
              <a:gd name="connsiteX3" fmla="*/ 12192000 w 12192000"/>
              <a:gd name="connsiteY3" fmla="*/ 1012232 h 1012232"/>
              <a:gd name="connsiteX4" fmla="*/ 114300 w 12192000"/>
              <a:gd name="connsiteY4" fmla="*/ 1012232 h 1012232"/>
              <a:gd name="connsiteX5" fmla="*/ 0 w 12192000"/>
              <a:gd name="connsiteY5" fmla="*/ 1012232 h 1012232"/>
              <a:gd name="connsiteX6" fmla="*/ 0 w 12192000"/>
              <a:gd name="connsiteY6" fmla="*/ 160434 h 1012232"/>
              <a:gd name="connsiteX7" fmla="*/ 270087 w 12192000"/>
              <a:gd name="connsiteY7" fmla="*/ 129128 h 1012232"/>
              <a:gd name="connsiteX8" fmla="*/ 2457949 w 12192000"/>
              <a:gd name="connsiteY8" fmla="*/ 0 h 1012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1012232">
                <a:moveTo>
                  <a:pt x="2457949" y="0"/>
                </a:moveTo>
                <a:cubicBezTo>
                  <a:pt x="4506845" y="0"/>
                  <a:pt x="7360920" y="610553"/>
                  <a:pt x="9057549" y="610553"/>
                </a:cubicBezTo>
                <a:cubicBezTo>
                  <a:pt x="10754179" y="610553"/>
                  <a:pt x="12192000" y="305277"/>
                  <a:pt x="12192000" y="305277"/>
                </a:cubicBezTo>
                <a:cubicBezTo>
                  <a:pt x="12192000" y="1012232"/>
                  <a:pt x="12192000" y="1012232"/>
                  <a:pt x="12192000" y="1012232"/>
                </a:cubicBezTo>
                <a:cubicBezTo>
                  <a:pt x="5290457" y="1012232"/>
                  <a:pt x="1839686" y="1012232"/>
                  <a:pt x="114300" y="1012232"/>
                </a:cubicBezTo>
                <a:lnTo>
                  <a:pt x="0" y="1012232"/>
                </a:lnTo>
                <a:lnTo>
                  <a:pt x="0" y="160434"/>
                </a:lnTo>
                <a:lnTo>
                  <a:pt x="270087" y="129128"/>
                </a:lnTo>
                <a:cubicBezTo>
                  <a:pt x="925321" y="57390"/>
                  <a:pt x="1689613" y="0"/>
                  <a:pt x="2457949" y="0"/>
                </a:cubicBezTo>
                <a:close/>
              </a:path>
            </a:pathLst>
          </a:custGeom>
          <a:solidFill>
            <a:srgbClr val="52618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solidFill>
                <a:schemeClr val="lt1"/>
              </a:solidFill>
              <a:latin typeface="Arial" panose="020B0604020202020204" pitchFamily="34" charset="0"/>
              <a:ea typeface="思源黑体 CN Normal" panose="020B0400000000000000" pitchFamily="34" charset="-122"/>
              <a:sym typeface="Arial" panose="020B0604020202020204" pitchFamily="34" charset="0"/>
            </a:endParaRPr>
          </a:p>
        </p:txBody>
      </p:sp>
      <p:pic>
        <p:nvPicPr>
          <p:cNvPr id="3" name="圖片 2"/>
          <p:cNvPicPr>
            <a:picLocks noChangeAspect="1"/>
          </p:cNvPicPr>
          <p:nvPr/>
        </p:nvPicPr>
        <p:blipFill>
          <a:blip r:embed="rId3"/>
          <a:stretch>
            <a:fillRect/>
          </a:stretch>
        </p:blipFill>
        <p:spPr>
          <a:xfrm>
            <a:off x="786947" y="1365759"/>
            <a:ext cx="7921625" cy="3862668"/>
          </a:xfrm>
          <a:prstGeom prst="rect">
            <a:avLst/>
          </a:prstGeom>
        </p:spPr>
      </p:pic>
      <p:sp>
        <p:nvSpPr>
          <p:cNvPr id="11" name="文字方塊 10"/>
          <p:cNvSpPr txBox="1"/>
          <p:nvPr/>
        </p:nvSpPr>
        <p:spPr>
          <a:xfrm>
            <a:off x="9144001" y="1461960"/>
            <a:ext cx="2189017" cy="1200329"/>
          </a:xfrm>
          <a:prstGeom prst="rect">
            <a:avLst/>
          </a:prstGeom>
          <a:noFill/>
        </p:spPr>
        <p:txBody>
          <a:bodyPr wrap="square" rtlCol="0">
            <a:spAutoFit/>
          </a:bodyPr>
          <a:lstStyle>
            <a:defPPr>
              <a:defRPr lang="zh-CN"/>
            </a:defPPr>
            <a:lvl1pPr>
              <a:defRPr sz="3600">
                <a:ea typeface="微軟正黑體" panose="020B0604030504040204" pitchFamily="34" charset="-120"/>
              </a:defRPr>
            </a:lvl1pPr>
          </a:lstStyle>
          <a:p>
            <a:r>
              <a:rPr lang="zh-TW" altLang="en-US" dirty="0"/>
              <a:t>音樂收藏作業</a:t>
            </a:r>
          </a:p>
        </p:txBody>
      </p:sp>
    </p:spTree>
    <p:extLst>
      <p:ext uri="{BB962C8B-B14F-4D97-AF65-F5344CB8AC3E}">
        <p14:creationId xmlns:p14="http://schemas.microsoft.com/office/powerpoint/2010/main" val="830963427"/>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组合 31"/>
          <p:cNvGrpSpPr/>
          <p:nvPr/>
        </p:nvGrpSpPr>
        <p:grpSpPr>
          <a:xfrm>
            <a:off x="346076" y="323047"/>
            <a:ext cx="2073215" cy="548814"/>
            <a:chOff x="384176" y="265897"/>
            <a:chExt cx="2073215" cy="548814"/>
          </a:xfrm>
        </p:grpSpPr>
        <p:grpSp>
          <p:nvGrpSpPr>
            <p:cNvPr id="16" name="组合 15"/>
            <p:cNvGrpSpPr/>
            <p:nvPr/>
          </p:nvGrpSpPr>
          <p:grpSpPr>
            <a:xfrm>
              <a:off x="384176" y="307549"/>
              <a:ext cx="377371" cy="507162"/>
              <a:chOff x="899886" y="361978"/>
              <a:chExt cx="377371" cy="507162"/>
            </a:xfrm>
          </p:grpSpPr>
          <p:sp>
            <p:nvSpPr>
              <p:cNvPr id="14" name="等腰三角形 13"/>
              <p:cNvSpPr/>
              <p:nvPr/>
            </p:nvSpPr>
            <p:spPr>
              <a:xfrm>
                <a:off x="899886" y="613178"/>
                <a:ext cx="377371" cy="255962"/>
              </a:xfrm>
              <a:prstGeom prst="triangle">
                <a:avLst/>
              </a:prstGeom>
              <a:solidFill>
                <a:srgbClr val="5261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等腰三角形 14"/>
              <p:cNvSpPr/>
              <p:nvPr/>
            </p:nvSpPr>
            <p:spPr>
              <a:xfrm rot="10800000">
                <a:off x="899886" y="361978"/>
                <a:ext cx="377371" cy="255962"/>
              </a:xfrm>
              <a:prstGeom prst="triangle">
                <a:avLst/>
              </a:prstGeom>
              <a:solidFill>
                <a:srgbClr val="E7C7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9" name="文本框 28"/>
            <p:cNvSpPr txBox="1"/>
            <p:nvPr/>
          </p:nvSpPr>
          <p:spPr>
            <a:xfrm>
              <a:off x="825047" y="265897"/>
              <a:ext cx="1632344" cy="400110"/>
            </a:xfrm>
            <a:prstGeom prst="rect">
              <a:avLst/>
            </a:prstGeom>
            <a:noFill/>
          </p:spPr>
          <p:txBody>
            <a:bodyPr wrap="square" rtlCol="0">
              <a:spAutoFit/>
            </a:bodyPr>
            <a:lstStyle/>
            <a:p>
              <a:pPr algn="just"/>
              <a:r>
                <a:rPr lang="zh-TW" altLang="en-US" sz="2000" b="1" dirty="0">
                  <a:solidFill>
                    <a:srgbClr val="526188"/>
                  </a:solidFill>
                  <a:latin typeface="微软雅黑" panose="020B0503020204020204" pitchFamily="34" charset="-122"/>
                  <a:ea typeface="微软雅黑" panose="020B0503020204020204" pitchFamily="34" charset="-122"/>
                  <a:cs typeface="文泉驿等宽微米黑" panose="020B0606030804020204" pitchFamily="34" charset="-122"/>
                </a:rPr>
                <a:t>網頁功能</a:t>
              </a:r>
              <a:endParaRPr lang="zh-CN" altLang="en-US" sz="2000" b="1" dirty="0">
                <a:solidFill>
                  <a:srgbClr val="526188"/>
                </a:solidFill>
                <a:latin typeface="微软雅黑" panose="020B0503020204020204" pitchFamily="34" charset="-122"/>
                <a:ea typeface="微软雅黑" panose="020B0503020204020204" pitchFamily="34" charset="-122"/>
                <a:cs typeface="文泉驿等宽微米黑" panose="020B0606030804020204" pitchFamily="34" charset="-122"/>
              </a:endParaRPr>
            </a:p>
          </p:txBody>
        </p:sp>
      </p:grpSp>
      <p:sp>
        <p:nvSpPr>
          <p:cNvPr id="12" name="任意多边形: 形状 11"/>
          <p:cNvSpPr/>
          <p:nvPr/>
        </p:nvSpPr>
        <p:spPr bwMode="auto">
          <a:xfrm flipH="1">
            <a:off x="0" y="5871029"/>
            <a:ext cx="12192000" cy="1012232"/>
          </a:xfrm>
          <a:custGeom>
            <a:avLst/>
            <a:gdLst>
              <a:gd name="connsiteX0" fmla="*/ 2457949 w 12192000"/>
              <a:gd name="connsiteY0" fmla="*/ 0 h 1012232"/>
              <a:gd name="connsiteX1" fmla="*/ 9057549 w 12192000"/>
              <a:gd name="connsiteY1" fmla="*/ 610553 h 1012232"/>
              <a:gd name="connsiteX2" fmla="*/ 12192000 w 12192000"/>
              <a:gd name="connsiteY2" fmla="*/ 305277 h 1012232"/>
              <a:gd name="connsiteX3" fmla="*/ 12192000 w 12192000"/>
              <a:gd name="connsiteY3" fmla="*/ 1012232 h 1012232"/>
              <a:gd name="connsiteX4" fmla="*/ 114300 w 12192000"/>
              <a:gd name="connsiteY4" fmla="*/ 1012232 h 1012232"/>
              <a:gd name="connsiteX5" fmla="*/ 0 w 12192000"/>
              <a:gd name="connsiteY5" fmla="*/ 1012232 h 1012232"/>
              <a:gd name="connsiteX6" fmla="*/ 0 w 12192000"/>
              <a:gd name="connsiteY6" fmla="*/ 160434 h 1012232"/>
              <a:gd name="connsiteX7" fmla="*/ 270087 w 12192000"/>
              <a:gd name="connsiteY7" fmla="*/ 129128 h 1012232"/>
              <a:gd name="connsiteX8" fmla="*/ 2457949 w 12192000"/>
              <a:gd name="connsiteY8" fmla="*/ 0 h 1012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1012232">
                <a:moveTo>
                  <a:pt x="2457949" y="0"/>
                </a:moveTo>
                <a:cubicBezTo>
                  <a:pt x="4506845" y="0"/>
                  <a:pt x="7360920" y="610553"/>
                  <a:pt x="9057549" y="610553"/>
                </a:cubicBezTo>
                <a:cubicBezTo>
                  <a:pt x="10754179" y="610553"/>
                  <a:pt x="12192000" y="305277"/>
                  <a:pt x="12192000" y="305277"/>
                </a:cubicBezTo>
                <a:cubicBezTo>
                  <a:pt x="12192000" y="1012232"/>
                  <a:pt x="12192000" y="1012232"/>
                  <a:pt x="12192000" y="1012232"/>
                </a:cubicBezTo>
                <a:cubicBezTo>
                  <a:pt x="5290457" y="1012232"/>
                  <a:pt x="1839686" y="1012232"/>
                  <a:pt x="114300" y="1012232"/>
                </a:cubicBezTo>
                <a:lnTo>
                  <a:pt x="0" y="1012232"/>
                </a:lnTo>
                <a:lnTo>
                  <a:pt x="0" y="160434"/>
                </a:lnTo>
                <a:lnTo>
                  <a:pt x="270087" y="129128"/>
                </a:lnTo>
                <a:cubicBezTo>
                  <a:pt x="925321" y="57390"/>
                  <a:pt x="1689613" y="0"/>
                  <a:pt x="2457949" y="0"/>
                </a:cubicBezTo>
                <a:close/>
              </a:path>
            </a:pathLst>
          </a:custGeom>
          <a:solidFill>
            <a:srgbClr val="52618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solidFill>
                <a:schemeClr val="lt1"/>
              </a:solidFill>
              <a:latin typeface="Arial" panose="020B0604020202020204" pitchFamily="34" charset="0"/>
              <a:ea typeface="思源黑体 CN Normal" panose="020B0400000000000000" pitchFamily="34" charset="-122"/>
              <a:sym typeface="Arial" panose="020B0604020202020204" pitchFamily="34" charset="0"/>
            </a:endParaRPr>
          </a:p>
        </p:txBody>
      </p:sp>
      <p:pic>
        <p:nvPicPr>
          <p:cNvPr id="2" name="圖片 1"/>
          <p:cNvPicPr>
            <a:picLocks noChangeAspect="1"/>
          </p:cNvPicPr>
          <p:nvPr/>
        </p:nvPicPr>
        <p:blipFill>
          <a:blip r:embed="rId3"/>
          <a:stretch>
            <a:fillRect/>
          </a:stretch>
        </p:blipFill>
        <p:spPr>
          <a:xfrm>
            <a:off x="786947" y="1433385"/>
            <a:ext cx="6894959" cy="3430349"/>
          </a:xfrm>
          <a:prstGeom prst="rect">
            <a:avLst/>
          </a:prstGeom>
        </p:spPr>
      </p:pic>
      <p:sp>
        <p:nvSpPr>
          <p:cNvPr id="9" name="文字方塊 8"/>
          <p:cNvSpPr txBox="1"/>
          <p:nvPr/>
        </p:nvSpPr>
        <p:spPr>
          <a:xfrm>
            <a:off x="8401051" y="1433385"/>
            <a:ext cx="2405494" cy="646331"/>
          </a:xfrm>
          <a:prstGeom prst="rect">
            <a:avLst/>
          </a:prstGeom>
          <a:noFill/>
        </p:spPr>
        <p:txBody>
          <a:bodyPr wrap="square" rtlCol="0">
            <a:spAutoFit/>
          </a:bodyPr>
          <a:lstStyle>
            <a:defPPr>
              <a:defRPr lang="zh-CN"/>
            </a:defPPr>
            <a:lvl1pPr>
              <a:defRPr sz="3600">
                <a:ea typeface="微軟正黑體" panose="020B0604030504040204" pitchFamily="34" charset="-120"/>
              </a:defRPr>
            </a:lvl1pPr>
          </a:lstStyle>
          <a:p>
            <a:r>
              <a:rPr lang="zh-TW" altLang="en-US" dirty="0"/>
              <a:t>搜尋作業</a:t>
            </a:r>
          </a:p>
        </p:txBody>
      </p:sp>
      <p:sp>
        <p:nvSpPr>
          <p:cNvPr id="10" name="橢圓 9">
            <a:extLst>
              <a:ext uri="{FF2B5EF4-FFF2-40B4-BE49-F238E27FC236}">
                <a16:creationId xmlns:a16="http://schemas.microsoft.com/office/drawing/2014/main" id="{50701357-2CF0-F821-5697-DB686846C2FF}"/>
              </a:ext>
            </a:extLst>
          </p:cNvPr>
          <p:cNvSpPr/>
          <p:nvPr/>
        </p:nvSpPr>
        <p:spPr>
          <a:xfrm>
            <a:off x="6939325" y="1497807"/>
            <a:ext cx="199144" cy="1991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539763168"/>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组合 31"/>
          <p:cNvGrpSpPr/>
          <p:nvPr/>
        </p:nvGrpSpPr>
        <p:grpSpPr>
          <a:xfrm>
            <a:off x="346076" y="323047"/>
            <a:ext cx="2073215" cy="548814"/>
            <a:chOff x="384176" y="265897"/>
            <a:chExt cx="2073215" cy="548814"/>
          </a:xfrm>
        </p:grpSpPr>
        <p:grpSp>
          <p:nvGrpSpPr>
            <p:cNvPr id="16" name="组合 15"/>
            <p:cNvGrpSpPr/>
            <p:nvPr/>
          </p:nvGrpSpPr>
          <p:grpSpPr>
            <a:xfrm>
              <a:off x="384176" y="307549"/>
              <a:ext cx="377371" cy="507162"/>
              <a:chOff x="899886" y="361978"/>
              <a:chExt cx="377371" cy="507162"/>
            </a:xfrm>
          </p:grpSpPr>
          <p:sp>
            <p:nvSpPr>
              <p:cNvPr id="14" name="等腰三角形 13"/>
              <p:cNvSpPr/>
              <p:nvPr/>
            </p:nvSpPr>
            <p:spPr>
              <a:xfrm>
                <a:off x="899886" y="613178"/>
                <a:ext cx="377371" cy="255962"/>
              </a:xfrm>
              <a:prstGeom prst="triangle">
                <a:avLst/>
              </a:prstGeom>
              <a:solidFill>
                <a:srgbClr val="5261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等腰三角形 14"/>
              <p:cNvSpPr/>
              <p:nvPr/>
            </p:nvSpPr>
            <p:spPr>
              <a:xfrm rot="10800000">
                <a:off x="899886" y="361978"/>
                <a:ext cx="377371" cy="255962"/>
              </a:xfrm>
              <a:prstGeom prst="triangle">
                <a:avLst/>
              </a:prstGeom>
              <a:solidFill>
                <a:srgbClr val="E7C7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9" name="文本框 28"/>
            <p:cNvSpPr txBox="1"/>
            <p:nvPr/>
          </p:nvSpPr>
          <p:spPr>
            <a:xfrm>
              <a:off x="825047" y="265897"/>
              <a:ext cx="1632344" cy="400110"/>
            </a:xfrm>
            <a:prstGeom prst="rect">
              <a:avLst/>
            </a:prstGeom>
            <a:noFill/>
          </p:spPr>
          <p:txBody>
            <a:bodyPr wrap="square" rtlCol="0">
              <a:spAutoFit/>
            </a:bodyPr>
            <a:lstStyle/>
            <a:p>
              <a:pPr algn="just"/>
              <a:r>
                <a:rPr lang="zh-TW" altLang="en-US" sz="2000" b="1" dirty="0">
                  <a:solidFill>
                    <a:srgbClr val="526188"/>
                  </a:solidFill>
                  <a:latin typeface="微软雅黑" panose="020B0503020204020204" pitchFamily="34" charset="-122"/>
                  <a:ea typeface="微软雅黑" panose="020B0503020204020204" pitchFamily="34" charset="-122"/>
                  <a:cs typeface="文泉驿等宽微米黑" panose="020B0606030804020204" pitchFamily="34" charset="-122"/>
                </a:rPr>
                <a:t>網頁功能</a:t>
              </a:r>
              <a:endParaRPr lang="zh-CN" altLang="en-US" sz="2000" b="1" dirty="0">
                <a:solidFill>
                  <a:srgbClr val="526188"/>
                </a:solidFill>
                <a:latin typeface="微软雅黑" panose="020B0503020204020204" pitchFamily="34" charset="-122"/>
                <a:ea typeface="微软雅黑" panose="020B0503020204020204" pitchFamily="34" charset="-122"/>
                <a:cs typeface="文泉驿等宽微米黑" panose="020B0606030804020204" pitchFamily="34" charset="-122"/>
              </a:endParaRPr>
            </a:p>
          </p:txBody>
        </p:sp>
      </p:grpSp>
      <p:sp>
        <p:nvSpPr>
          <p:cNvPr id="12" name="任意多边形: 形状 11"/>
          <p:cNvSpPr/>
          <p:nvPr/>
        </p:nvSpPr>
        <p:spPr bwMode="auto">
          <a:xfrm flipH="1">
            <a:off x="0" y="5871029"/>
            <a:ext cx="12192000" cy="1012232"/>
          </a:xfrm>
          <a:custGeom>
            <a:avLst/>
            <a:gdLst>
              <a:gd name="connsiteX0" fmla="*/ 2457949 w 12192000"/>
              <a:gd name="connsiteY0" fmla="*/ 0 h 1012232"/>
              <a:gd name="connsiteX1" fmla="*/ 9057549 w 12192000"/>
              <a:gd name="connsiteY1" fmla="*/ 610553 h 1012232"/>
              <a:gd name="connsiteX2" fmla="*/ 12192000 w 12192000"/>
              <a:gd name="connsiteY2" fmla="*/ 305277 h 1012232"/>
              <a:gd name="connsiteX3" fmla="*/ 12192000 w 12192000"/>
              <a:gd name="connsiteY3" fmla="*/ 1012232 h 1012232"/>
              <a:gd name="connsiteX4" fmla="*/ 114300 w 12192000"/>
              <a:gd name="connsiteY4" fmla="*/ 1012232 h 1012232"/>
              <a:gd name="connsiteX5" fmla="*/ 0 w 12192000"/>
              <a:gd name="connsiteY5" fmla="*/ 1012232 h 1012232"/>
              <a:gd name="connsiteX6" fmla="*/ 0 w 12192000"/>
              <a:gd name="connsiteY6" fmla="*/ 160434 h 1012232"/>
              <a:gd name="connsiteX7" fmla="*/ 270087 w 12192000"/>
              <a:gd name="connsiteY7" fmla="*/ 129128 h 1012232"/>
              <a:gd name="connsiteX8" fmla="*/ 2457949 w 12192000"/>
              <a:gd name="connsiteY8" fmla="*/ 0 h 1012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1012232">
                <a:moveTo>
                  <a:pt x="2457949" y="0"/>
                </a:moveTo>
                <a:cubicBezTo>
                  <a:pt x="4506845" y="0"/>
                  <a:pt x="7360920" y="610553"/>
                  <a:pt x="9057549" y="610553"/>
                </a:cubicBezTo>
                <a:cubicBezTo>
                  <a:pt x="10754179" y="610553"/>
                  <a:pt x="12192000" y="305277"/>
                  <a:pt x="12192000" y="305277"/>
                </a:cubicBezTo>
                <a:cubicBezTo>
                  <a:pt x="12192000" y="1012232"/>
                  <a:pt x="12192000" y="1012232"/>
                  <a:pt x="12192000" y="1012232"/>
                </a:cubicBezTo>
                <a:cubicBezTo>
                  <a:pt x="5290457" y="1012232"/>
                  <a:pt x="1839686" y="1012232"/>
                  <a:pt x="114300" y="1012232"/>
                </a:cubicBezTo>
                <a:lnTo>
                  <a:pt x="0" y="1012232"/>
                </a:lnTo>
                <a:lnTo>
                  <a:pt x="0" y="160434"/>
                </a:lnTo>
                <a:lnTo>
                  <a:pt x="270087" y="129128"/>
                </a:lnTo>
                <a:cubicBezTo>
                  <a:pt x="925321" y="57390"/>
                  <a:pt x="1689613" y="0"/>
                  <a:pt x="2457949" y="0"/>
                </a:cubicBezTo>
                <a:close/>
              </a:path>
            </a:pathLst>
          </a:custGeom>
          <a:solidFill>
            <a:srgbClr val="52618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solidFill>
                <a:schemeClr val="lt1"/>
              </a:solidFill>
              <a:latin typeface="Arial" panose="020B0604020202020204" pitchFamily="34" charset="0"/>
              <a:ea typeface="思源黑体 CN Normal" panose="020B0400000000000000" pitchFamily="34" charset="-122"/>
              <a:sym typeface="Arial" panose="020B0604020202020204" pitchFamily="34" charset="0"/>
            </a:endParaRPr>
          </a:p>
        </p:txBody>
      </p:sp>
      <p:pic>
        <p:nvPicPr>
          <p:cNvPr id="2" name="圖片 1"/>
          <p:cNvPicPr>
            <a:picLocks noChangeAspect="1"/>
          </p:cNvPicPr>
          <p:nvPr/>
        </p:nvPicPr>
        <p:blipFill>
          <a:blip r:embed="rId3"/>
          <a:stretch>
            <a:fillRect/>
          </a:stretch>
        </p:blipFill>
        <p:spPr>
          <a:xfrm>
            <a:off x="786947" y="1421603"/>
            <a:ext cx="7458075" cy="3648486"/>
          </a:xfrm>
          <a:prstGeom prst="rect">
            <a:avLst/>
          </a:prstGeom>
        </p:spPr>
      </p:pic>
      <p:sp>
        <p:nvSpPr>
          <p:cNvPr id="9" name="文字方塊 8"/>
          <p:cNvSpPr txBox="1"/>
          <p:nvPr/>
        </p:nvSpPr>
        <p:spPr>
          <a:xfrm>
            <a:off x="8515351" y="1421603"/>
            <a:ext cx="2531340" cy="646331"/>
          </a:xfrm>
          <a:prstGeom prst="rect">
            <a:avLst/>
          </a:prstGeom>
          <a:noFill/>
        </p:spPr>
        <p:txBody>
          <a:bodyPr wrap="square" rtlCol="0">
            <a:spAutoFit/>
          </a:bodyPr>
          <a:lstStyle>
            <a:defPPr>
              <a:defRPr lang="zh-CN"/>
            </a:defPPr>
            <a:lvl1pPr>
              <a:defRPr sz="3600">
                <a:ea typeface="微軟正黑體" panose="020B0604030504040204" pitchFamily="34" charset="-120"/>
              </a:defRPr>
            </a:lvl1pPr>
          </a:lstStyle>
          <a:p>
            <a:r>
              <a:rPr lang="zh-TW" altLang="en-US" dirty="0"/>
              <a:t>電台作業</a:t>
            </a:r>
          </a:p>
        </p:txBody>
      </p:sp>
      <p:sp>
        <p:nvSpPr>
          <p:cNvPr id="10" name="橢圓 9">
            <a:extLst>
              <a:ext uri="{FF2B5EF4-FFF2-40B4-BE49-F238E27FC236}">
                <a16:creationId xmlns:a16="http://schemas.microsoft.com/office/drawing/2014/main" id="{83EA554C-1630-E025-5837-8D71F60485B2}"/>
              </a:ext>
            </a:extLst>
          </p:cNvPr>
          <p:cNvSpPr/>
          <p:nvPr/>
        </p:nvSpPr>
        <p:spPr>
          <a:xfrm>
            <a:off x="7505778" y="1421603"/>
            <a:ext cx="251724" cy="2517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417406772"/>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任意多边形: 形状 4"/>
          <p:cNvSpPr/>
          <p:nvPr/>
        </p:nvSpPr>
        <p:spPr bwMode="auto">
          <a:xfrm flipH="1">
            <a:off x="0" y="5871029"/>
            <a:ext cx="12192000" cy="1012232"/>
          </a:xfrm>
          <a:custGeom>
            <a:avLst/>
            <a:gdLst>
              <a:gd name="connsiteX0" fmla="*/ 2457949 w 12192000"/>
              <a:gd name="connsiteY0" fmla="*/ 0 h 1012232"/>
              <a:gd name="connsiteX1" fmla="*/ 9057549 w 12192000"/>
              <a:gd name="connsiteY1" fmla="*/ 610553 h 1012232"/>
              <a:gd name="connsiteX2" fmla="*/ 12192000 w 12192000"/>
              <a:gd name="connsiteY2" fmla="*/ 305277 h 1012232"/>
              <a:gd name="connsiteX3" fmla="*/ 12192000 w 12192000"/>
              <a:gd name="connsiteY3" fmla="*/ 1012232 h 1012232"/>
              <a:gd name="connsiteX4" fmla="*/ 114300 w 12192000"/>
              <a:gd name="connsiteY4" fmla="*/ 1012232 h 1012232"/>
              <a:gd name="connsiteX5" fmla="*/ 0 w 12192000"/>
              <a:gd name="connsiteY5" fmla="*/ 1012232 h 1012232"/>
              <a:gd name="connsiteX6" fmla="*/ 0 w 12192000"/>
              <a:gd name="connsiteY6" fmla="*/ 160434 h 1012232"/>
              <a:gd name="connsiteX7" fmla="*/ 270087 w 12192000"/>
              <a:gd name="connsiteY7" fmla="*/ 129128 h 1012232"/>
              <a:gd name="connsiteX8" fmla="*/ 2457949 w 12192000"/>
              <a:gd name="connsiteY8" fmla="*/ 0 h 1012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1012232">
                <a:moveTo>
                  <a:pt x="2457949" y="0"/>
                </a:moveTo>
                <a:cubicBezTo>
                  <a:pt x="4506845" y="0"/>
                  <a:pt x="7360920" y="610553"/>
                  <a:pt x="9057549" y="610553"/>
                </a:cubicBezTo>
                <a:cubicBezTo>
                  <a:pt x="10754179" y="610553"/>
                  <a:pt x="12192000" y="305277"/>
                  <a:pt x="12192000" y="305277"/>
                </a:cubicBezTo>
                <a:cubicBezTo>
                  <a:pt x="12192000" y="1012232"/>
                  <a:pt x="12192000" y="1012232"/>
                  <a:pt x="12192000" y="1012232"/>
                </a:cubicBezTo>
                <a:cubicBezTo>
                  <a:pt x="5290457" y="1012232"/>
                  <a:pt x="1839686" y="1012232"/>
                  <a:pt x="114300" y="1012232"/>
                </a:cubicBezTo>
                <a:lnTo>
                  <a:pt x="0" y="1012232"/>
                </a:lnTo>
                <a:lnTo>
                  <a:pt x="0" y="160434"/>
                </a:lnTo>
                <a:lnTo>
                  <a:pt x="270087" y="129128"/>
                </a:lnTo>
                <a:cubicBezTo>
                  <a:pt x="925321" y="57390"/>
                  <a:pt x="1689613" y="0"/>
                  <a:pt x="2457949" y="0"/>
                </a:cubicBezTo>
                <a:close/>
              </a:path>
            </a:pathLst>
          </a:custGeom>
          <a:solidFill>
            <a:srgbClr val="52618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solidFill>
                <a:schemeClr val="lt1"/>
              </a:solidFill>
              <a:latin typeface="Arial" panose="020B0604020202020204" pitchFamily="34" charset="0"/>
              <a:ea typeface="思源黑体 CN Normal" panose="020B0400000000000000" pitchFamily="34" charset="-122"/>
              <a:sym typeface="Arial" panose="020B0604020202020204" pitchFamily="34" charset="0"/>
            </a:endParaRPr>
          </a:p>
        </p:txBody>
      </p:sp>
      <p:grpSp>
        <p:nvGrpSpPr>
          <p:cNvPr id="6" name="组合 5"/>
          <p:cNvGrpSpPr/>
          <p:nvPr/>
        </p:nvGrpSpPr>
        <p:grpSpPr>
          <a:xfrm>
            <a:off x="574686" y="530846"/>
            <a:ext cx="5376171" cy="5485135"/>
            <a:chOff x="6698566" y="879190"/>
            <a:chExt cx="5376171" cy="5485135"/>
          </a:xfrm>
        </p:grpSpPr>
        <p:pic>
          <p:nvPicPr>
            <p:cNvPr id="7" name="图片 6"/>
            <p:cNvPicPr>
              <a:picLocks noChangeAspect="1"/>
            </p:cNvPicPr>
            <p:nvPr/>
          </p:nvPicPr>
          <p:blipFill>
            <a:blip r:embed="rId2"/>
            <a:stretch>
              <a:fillRect/>
            </a:stretch>
          </p:blipFill>
          <p:spPr>
            <a:xfrm>
              <a:off x="8811925" y="5470844"/>
              <a:ext cx="573074" cy="652329"/>
            </a:xfrm>
            <a:prstGeom prst="rect">
              <a:avLst/>
            </a:prstGeom>
          </p:spPr>
        </p:pic>
        <p:pic>
          <p:nvPicPr>
            <p:cNvPr id="8" name="图片 7"/>
            <p:cNvPicPr>
              <a:picLocks noChangeAspect="1"/>
            </p:cNvPicPr>
            <p:nvPr/>
          </p:nvPicPr>
          <p:blipFill>
            <a:blip r:embed="rId3"/>
            <a:stretch>
              <a:fillRect/>
            </a:stretch>
          </p:blipFill>
          <p:spPr>
            <a:xfrm>
              <a:off x="7483297" y="4565510"/>
              <a:ext cx="1438781" cy="1231499"/>
            </a:xfrm>
            <a:prstGeom prst="rect">
              <a:avLst/>
            </a:prstGeom>
          </p:spPr>
        </p:pic>
        <p:pic>
          <p:nvPicPr>
            <p:cNvPr id="9" name="图片 8"/>
            <p:cNvPicPr>
              <a:picLocks noChangeAspect="1"/>
            </p:cNvPicPr>
            <p:nvPr/>
          </p:nvPicPr>
          <p:blipFill>
            <a:blip r:embed="rId4"/>
            <a:stretch>
              <a:fillRect/>
            </a:stretch>
          </p:blipFill>
          <p:spPr>
            <a:xfrm>
              <a:off x="6698566" y="879190"/>
              <a:ext cx="3828620" cy="3298222"/>
            </a:xfrm>
            <a:prstGeom prst="rect">
              <a:avLst/>
            </a:prstGeom>
          </p:spPr>
        </p:pic>
        <p:pic>
          <p:nvPicPr>
            <p:cNvPr id="10" name="图片 9"/>
            <p:cNvPicPr>
              <a:picLocks noChangeAspect="1"/>
            </p:cNvPicPr>
            <p:nvPr/>
          </p:nvPicPr>
          <p:blipFill>
            <a:blip r:embed="rId5">
              <a:duotone>
                <a:prstClr val="black"/>
                <a:srgbClr val="D9C3A5">
                  <a:tint val="50000"/>
                  <a:satMod val="180000"/>
                </a:srgbClr>
              </a:duotone>
            </a:blip>
            <a:stretch>
              <a:fillRect/>
            </a:stretch>
          </p:blipFill>
          <p:spPr>
            <a:xfrm>
              <a:off x="8574362" y="1163521"/>
              <a:ext cx="2962913" cy="2091109"/>
            </a:xfrm>
            <a:prstGeom prst="rect">
              <a:avLst/>
            </a:prstGeom>
          </p:spPr>
        </p:pic>
        <p:pic>
          <p:nvPicPr>
            <p:cNvPr id="11" name="图片 10"/>
            <p:cNvPicPr>
              <a:picLocks noChangeAspect="1"/>
            </p:cNvPicPr>
            <p:nvPr/>
          </p:nvPicPr>
          <p:blipFill>
            <a:blip r:embed="rId6"/>
            <a:stretch>
              <a:fillRect/>
            </a:stretch>
          </p:blipFill>
          <p:spPr>
            <a:xfrm>
              <a:off x="8520461" y="3297771"/>
              <a:ext cx="3554276" cy="3066554"/>
            </a:xfrm>
            <a:prstGeom prst="rect">
              <a:avLst/>
            </a:prstGeom>
          </p:spPr>
        </p:pic>
      </p:grpSp>
      <p:sp>
        <p:nvSpPr>
          <p:cNvPr id="12" name="文本框 11"/>
          <p:cNvSpPr txBox="1"/>
          <p:nvPr/>
        </p:nvSpPr>
        <p:spPr>
          <a:xfrm>
            <a:off x="6493184" y="2321004"/>
            <a:ext cx="4339399" cy="1107996"/>
          </a:xfrm>
          <a:prstGeom prst="rect">
            <a:avLst/>
          </a:prstGeom>
          <a:noFill/>
          <a:ln>
            <a:noFill/>
          </a:ln>
          <a:effectLst/>
          <a:scene3d>
            <a:camera prst="orthographicFront">
              <a:rot lat="0" lon="0" rev="0"/>
            </a:camera>
            <a:lightRig rig="contrasting" dir="t">
              <a:rot lat="0" lon="0" rev="7800000"/>
            </a:lightRig>
          </a:scene3d>
          <a:sp3d>
            <a:bevelT w="139700" h="139700"/>
          </a:sp3d>
        </p:spPr>
        <p:txBody>
          <a:bodyPr wrap="square" rtlCol="0">
            <a:spAutoFit/>
          </a:bodyPr>
          <a:lstStyle/>
          <a:p>
            <a:pPr algn="just"/>
            <a:r>
              <a:rPr lang="zh-TW" altLang="en-US" sz="6600" dirty="0">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cs typeface="文泉驿等宽微米黑" panose="020B0606030804020204" pitchFamily="34" charset="-122"/>
              </a:rPr>
              <a:t>規格書</a:t>
            </a:r>
            <a:endParaRPr lang="zh-CN" altLang="en-US" sz="6600" dirty="0">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cs typeface="文泉驿等宽微米黑" panose="020B06060308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spd="slow" p14:dur="1500">
        <p:blinds dir="vert"/>
      </p:transition>
    </mc:Choice>
    <mc:Fallback xmlns="">
      <p:transition spd="slow">
        <p:blinds dir="vert"/>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组合 31"/>
          <p:cNvGrpSpPr/>
          <p:nvPr/>
        </p:nvGrpSpPr>
        <p:grpSpPr>
          <a:xfrm>
            <a:off x="346076" y="323047"/>
            <a:ext cx="2073215" cy="707886"/>
            <a:chOff x="384176" y="265897"/>
            <a:chExt cx="2073215" cy="707886"/>
          </a:xfrm>
        </p:grpSpPr>
        <p:grpSp>
          <p:nvGrpSpPr>
            <p:cNvPr id="16" name="组合 15"/>
            <p:cNvGrpSpPr/>
            <p:nvPr/>
          </p:nvGrpSpPr>
          <p:grpSpPr>
            <a:xfrm>
              <a:off x="384176" y="307549"/>
              <a:ext cx="377371" cy="507162"/>
              <a:chOff x="899886" y="361978"/>
              <a:chExt cx="377371" cy="507162"/>
            </a:xfrm>
          </p:grpSpPr>
          <p:sp>
            <p:nvSpPr>
              <p:cNvPr id="14" name="等腰三角形 13"/>
              <p:cNvSpPr/>
              <p:nvPr/>
            </p:nvSpPr>
            <p:spPr>
              <a:xfrm>
                <a:off x="899886" y="613178"/>
                <a:ext cx="377371" cy="255962"/>
              </a:xfrm>
              <a:prstGeom prst="triangle">
                <a:avLst/>
              </a:prstGeom>
              <a:solidFill>
                <a:srgbClr val="5261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等腰三角形 14"/>
              <p:cNvSpPr/>
              <p:nvPr/>
            </p:nvSpPr>
            <p:spPr>
              <a:xfrm rot="10800000">
                <a:off x="899886" y="361978"/>
                <a:ext cx="377371" cy="255962"/>
              </a:xfrm>
              <a:prstGeom prst="triangle">
                <a:avLst/>
              </a:prstGeom>
              <a:solidFill>
                <a:srgbClr val="E7C7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9" name="文本框 28"/>
            <p:cNvSpPr txBox="1"/>
            <p:nvPr/>
          </p:nvSpPr>
          <p:spPr>
            <a:xfrm>
              <a:off x="825047" y="265897"/>
              <a:ext cx="1632344" cy="707886"/>
            </a:xfrm>
            <a:prstGeom prst="rect">
              <a:avLst/>
            </a:prstGeom>
            <a:noFill/>
          </p:spPr>
          <p:txBody>
            <a:bodyPr wrap="square" rtlCol="0">
              <a:spAutoFit/>
            </a:bodyPr>
            <a:lstStyle/>
            <a:p>
              <a:pPr algn="just"/>
              <a:r>
                <a:rPr lang="zh-TW" altLang="en-US" sz="2000" b="1" dirty="0">
                  <a:solidFill>
                    <a:srgbClr val="526188"/>
                  </a:solidFill>
                  <a:latin typeface="微软雅黑" panose="020B0503020204020204" pitchFamily="34" charset="-122"/>
                  <a:ea typeface="微软雅黑" panose="020B0503020204020204" pitchFamily="34" charset="-122"/>
                  <a:cs typeface="文泉驿等宽微米黑" panose="020B0606030804020204" pitchFamily="34" charset="-122"/>
                </a:rPr>
                <a:t>規格書</a:t>
              </a:r>
              <a:r>
                <a:rPr lang="en-US" altLang="zh-TW" sz="2000" b="1" dirty="0">
                  <a:solidFill>
                    <a:srgbClr val="526188"/>
                  </a:solidFill>
                  <a:latin typeface="微软雅黑" panose="020B0503020204020204" pitchFamily="34" charset="-122"/>
                  <a:ea typeface="微软雅黑" panose="020B0503020204020204" pitchFamily="34" charset="-122"/>
                  <a:cs typeface="文泉驿等宽微米黑" panose="020B0606030804020204" pitchFamily="34" charset="-122"/>
                </a:rPr>
                <a:t>-</a:t>
              </a:r>
              <a:r>
                <a:rPr lang="zh-TW" altLang="en-US" sz="2000" b="1" dirty="0">
                  <a:solidFill>
                    <a:srgbClr val="526188"/>
                  </a:solidFill>
                  <a:latin typeface="微软雅黑" panose="020B0503020204020204" pitchFamily="34" charset="-122"/>
                  <a:ea typeface="微软雅黑" panose="020B0503020204020204" pitchFamily="34" charset="-122"/>
                  <a:cs typeface="文泉驿等宽微米黑" panose="020B0606030804020204" pitchFamily="34" charset="-122"/>
                </a:rPr>
                <a:t>利害關係人目標</a:t>
              </a:r>
              <a:endParaRPr lang="zh-CN" altLang="en-US" sz="2000" b="1" dirty="0">
                <a:solidFill>
                  <a:srgbClr val="526188"/>
                </a:solidFill>
                <a:latin typeface="微软雅黑" panose="020B0503020204020204" pitchFamily="34" charset="-122"/>
                <a:ea typeface="微软雅黑" panose="020B0503020204020204" pitchFamily="34" charset="-122"/>
                <a:cs typeface="文泉驿等宽微米黑" panose="020B0606030804020204" pitchFamily="34" charset="-122"/>
              </a:endParaRPr>
            </a:p>
          </p:txBody>
        </p:sp>
      </p:grpSp>
      <p:sp>
        <p:nvSpPr>
          <p:cNvPr id="12" name="任意多边形: 形状 11"/>
          <p:cNvSpPr/>
          <p:nvPr/>
        </p:nvSpPr>
        <p:spPr bwMode="auto">
          <a:xfrm flipH="1">
            <a:off x="0" y="5871029"/>
            <a:ext cx="12192000" cy="1012232"/>
          </a:xfrm>
          <a:custGeom>
            <a:avLst/>
            <a:gdLst>
              <a:gd name="connsiteX0" fmla="*/ 2457949 w 12192000"/>
              <a:gd name="connsiteY0" fmla="*/ 0 h 1012232"/>
              <a:gd name="connsiteX1" fmla="*/ 9057549 w 12192000"/>
              <a:gd name="connsiteY1" fmla="*/ 610553 h 1012232"/>
              <a:gd name="connsiteX2" fmla="*/ 12192000 w 12192000"/>
              <a:gd name="connsiteY2" fmla="*/ 305277 h 1012232"/>
              <a:gd name="connsiteX3" fmla="*/ 12192000 w 12192000"/>
              <a:gd name="connsiteY3" fmla="*/ 1012232 h 1012232"/>
              <a:gd name="connsiteX4" fmla="*/ 114300 w 12192000"/>
              <a:gd name="connsiteY4" fmla="*/ 1012232 h 1012232"/>
              <a:gd name="connsiteX5" fmla="*/ 0 w 12192000"/>
              <a:gd name="connsiteY5" fmla="*/ 1012232 h 1012232"/>
              <a:gd name="connsiteX6" fmla="*/ 0 w 12192000"/>
              <a:gd name="connsiteY6" fmla="*/ 160434 h 1012232"/>
              <a:gd name="connsiteX7" fmla="*/ 270087 w 12192000"/>
              <a:gd name="connsiteY7" fmla="*/ 129128 h 1012232"/>
              <a:gd name="connsiteX8" fmla="*/ 2457949 w 12192000"/>
              <a:gd name="connsiteY8" fmla="*/ 0 h 1012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1012232">
                <a:moveTo>
                  <a:pt x="2457949" y="0"/>
                </a:moveTo>
                <a:cubicBezTo>
                  <a:pt x="4506845" y="0"/>
                  <a:pt x="7360920" y="610553"/>
                  <a:pt x="9057549" y="610553"/>
                </a:cubicBezTo>
                <a:cubicBezTo>
                  <a:pt x="10754179" y="610553"/>
                  <a:pt x="12192000" y="305277"/>
                  <a:pt x="12192000" y="305277"/>
                </a:cubicBezTo>
                <a:cubicBezTo>
                  <a:pt x="12192000" y="1012232"/>
                  <a:pt x="12192000" y="1012232"/>
                  <a:pt x="12192000" y="1012232"/>
                </a:cubicBezTo>
                <a:cubicBezTo>
                  <a:pt x="5290457" y="1012232"/>
                  <a:pt x="1839686" y="1012232"/>
                  <a:pt x="114300" y="1012232"/>
                </a:cubicBezTo>
                <a:lnTo>
                  <a:pt x="0" y="1012232"/>
                </a:lnTo>
                <a:lnTo>
                  <a:pt x="0" y="160434"/>
                </a:lnTo>
                <a:lnTo>
                  <a:pt x="270087" y="129128"/>
                </a:lnTo>
                <a:cubicBezTo>
                  <a:pt x="925321" y="57390"/>
                  <a:pt x="1689613" y="0"/>
                  <a:pt x="2457949" y="0"/>
                </a:cubicBezTo>
                <a:close/>
              </a:path>
            </a:pathLst>
          </a:custGeom>
          <a:solidFill>
            <a:srgbClr val="52618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solidFill>
                <a:schemeClr val="lt1"/>
              </a:solidFill>
              <a:latin typeface="Arial" panose="020B0604020202020204" pitchFamily="34" charset="0"/>
              <a:ea typeface="思源黑体 CN Normal" panose="020B0400000000000000" pitchFamily="34" charset="-122"/>
              <a:sym typeface="Arial" panose="020B0604020202020204" pitchFamily="34" charset="0"/>
            </a:endParaRPr>
          </a:p>
        </p:txBody>
      </p:sp>
      <p:pic>
        <p:nvPicPr>
          <p:cNvPr id="5" name="圖片 4"/>
          <p:cNvPicPr>
            <a:picLocks noChangeAspect="1"/>
          </p:cNvPicPr>
          <p:nvPr/>
        </p:nvPicPr>
        <p:blipFill>
          <a:blip r:embed="rId3"/>
          <a:stretch>
            <a:fillRect/>
          </a:stretch>
        </p:blipFill>
        <p:spPr>
          <a:xfrm>
            <a:off x="786947" y="1158688"/>
            <a:ext cx="3407069" cy="4712341"/>
          </a:xfrm>
          <a:prstGeom prst="rect">
            <a:avLst/>
          </a:prstGeom>
        </p:spPr>
      </p:pic>
      <p:pic>
        <p:nvPicPr>
          <p:cNvPr id="6" name="圖片 5"/>
          <p:cNvPicPr>
            <a:picLocks noChangeAspect="1"/>
          </p:cNvPicPr>
          <p:nvPr/>
        </p:nvPicPr>
        <p:blipFill>
          <a:blip r:embed="rId4"/>
          <a:stretch>
            <a:fillRect/>
          </a:stretch>
        </p:blipFill>
        <p:spPr>
          <a:xfrm>
            <a:off x="4430398" y="1158688"/>
            <a:ext cx="3405600" cy="4773040"/>
          </a:xfrm>
          <a:prstGeom prst="rect">
            <a:avLst/>
          </a:prstGeom>
        </p:spPr>
      </p:pic>
      <p:pic>
        <p:nvPicPr>
          <p:cNvPr id="7" name="圖片 6"/>
          <p:cNvPicPr>
            <a:picLocks noChangeAspect="1"/>
          </p:cNvPicPr>
          <p:nvPr/>
        </p:nvPicPr>
        <p:blipFill>
          <a:blip r:embed="rId5"/>
          <a:stretch>
            <a:fillRect/>
          </a:stretch>
        </p:blipFill>
        <p:spPr>
          <a:xfrm>
            <a:off x="8311199" y="1158688"/>
            <a:ext cx="3405600" cy="2535845"/>
          </a:xfrm>
          <a:prstGeom prst="rect">
            <a:avLst/>
          </a:prstGeom>
        </p:spPr>
      </p:pic>
    </p:spTree>
    <p:extLst>
      <p:ext uri="{BB962C8B-B14F-4D97-AF65-F5344CB8AC3E}">
        <p14:creationId xmlns:p14="http://schemas.microsoft.com/office/powerpoint/2010/main" val="834163654"/>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组合 31"/>
          <p:cNvGrpSpPr/>
          <p:nvPr/>
        </p:nvGrpSpPr>
        <p:grpSpPr>
          <a:xfrm>
            <a:off x="346076" y="323047"/>
            <a:ext cx="2480251" cy="548814"/>
            <a:chOff x="384176" y="265897"/>
            <a:chExt cx="2480251" cy="548814"/>
          </a:xfrm>
        </p:grpSpPr>
        <p:grpSp>
          <p:nvGrpSpPr>
            <p:cNvPr id="16" name="组合 15"/>
            <p:cNvGrpSpPr/>
            <p:nvPr/>
          </p:nvGrpSpPr>
          <p:grpSpPr>
            <a:xfrm>
              <a:off x="384176" y="307549"/>
              <a:ext cx="377371" cy="507162"/>
              <a:chOff x="899886" y="361978"/>
              <a:chExt cx="377371" cy="507162"/>
            </a:xfrm>
          </p:grpSpPr>
          <p:sp>
            <p:nvSpPr>
              <p:cNvPr id="14" name="等腰三角形 13"/>
              <p:cNvSpPr/>
              <p:nvPr/>
            </p:nvSpPr>
            <p:spPr>
              <a:xfrm>
                <a:off x="899886" y="613178"/>
                <a:ext cx="377371" cy="255962"/>
              </a:xfrm>
              <a:prstGeom prst="triangle">
                <a:avLst/>
              </a:prstGeom>
              <a:solidFill>
                <a:srgbClr val="5261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等腰三角形 14"/>
              <p:cNvSpPr/>
              <p:nvPr/>
            </p:nvSpPr>
            <p:spPr>
              <a:xfrm rot="10800000">
                <a:off x="899886" y="361978"/>
                <a:ext cx="377371" cy="255962"/>
              </a:xfrm>
              <a:prstGeom prst="triangle">
                <a:avLst/>
              </a:prstGeom>
              <a:solidFill>
                <a:srgbClr val="E7C7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9" name="文本框 28"/>
            <p:cNvSpPr txBox="1"/>
            <p:nvPr/>
          </p:nvSpPr>
          <p:spPr>
            <a:xfrm>
              <a:off x="825047" y="265897"/>
              <a:ext cx="2039380" cy="400110"/>
            </a:xfrm>
            <a:prstGeom prst="rect">
              <a:avLst/>
            </a:prstGeom>
            <a:noFill/>
          </p:spPr>
          <p:txBody>
            <a:bodyPr wrap="square" rtlCol="0">
              <a:spAutoFit/>
            </a:bodyPr>
            <a:lstStyle/>
            <a:p>
              <a:pPr algn="just"/>
              <a:r>
                <a:rPr lang="zh-TW" altLang="en-US" sz="2000" b="1" dirty="0">
                  <a:solidFill>
                    <a:srgbClr val="526188"/>
                  </a:solidFill>
                  <a:latin typeface="微软雅黑" panose="020B0503020204020204" pitchFamily="34" charset="-122"/>
                  <a:ea typeface="微软雅黑" panose="020B0503020204020204" pitchFamily="34" charset="-122"/>
                  <a:cs typeface="文泉驿等宽微米黑" panose="020B0606030804020204" pitchFamily="34" charset="-122"/>
                </a:rPr>
                <a:t>規格書</a:t>
              </a:r>
              <a:r>
                <a:rPr lang="en-US" altLang="zh-TW" sz="2000" b="1" dirty="0">
                  <a:solidFill>
                    <a:srgbClr val="526188"/>
                  </a:solidFill>
                  <a:latin typeface="微软雅黑" panose="020B0503020204020204" pitchFamily="34" charset="-122"/>
                  <a:ea typeface="微软雅黑" panose="020B0503020204020204" pitchFamily="34" charset="-122"/>
                  <a:cs typeface="文泉驿等宽微米黑" panose="020B0606030804020204" pitchFamily="34" charset="-122"/>
                </a:rPr>
                <a:t>-</a:t>
              </a:r>
              <a:r>
                <a:rPr lang="zh-TW" altLang="en-US" sz="2000" b="1" dirty="0">
                  <a:solidFill>
                    <a:srgbClr val="526188"/>
                  </a:solidFill>
                  <a:latin typeface="微软雅黑" panose="020B0503020204020204" pitchFamily="34" charset="-122"/>
                  <a:ea typeface="微软雅黑" panose="020B0503020204020204" pitchFamily="34" charset="-122"/>
                  <a:cs typeface="文泉驿等宽微米黑" panose="020B0606030804020204" pitchFamily="34" charset="-122"/>
                </a:rPr>
                <a:t>事件表</a:t>
              </a:r>
              <a:endParaRPr lang="zh-CN" altLang="en-US" sz="2000" b="1" dirty="0">
                <a:solidFill>
                  <a:srgbClr val="526188"/>
                </a:solidFill>
                <a:latin typeface="微软雅黑" panose="020B0503020204020204" pitchFamily="34" charset="-122"/>
                <a:ea typeface="微软雅黑" panose="020B0503020204020204" pitchFamily="34" charset="-122"/>
                <a:cs typeface="文泉驿等宽微米黑" panose="020B0606030804020204" pitchFamily="34" charset="-122"/>
              </a:endParaRPr>
            </a:p>
          </p:txBody>
        </p:sp>
      </p:grpSp>
      <p:sp>
        <p:nvSpPr>
          <p:cNvPr id="12" name="任意多边形: 形状 11"/>
          <p:cNvSpPr/>
          <p:nvPr/>
        </p:nvSpPr>
        <p:spPr bwMode="auto">
          <a:xfrm flipH="1">
            <a:off x="0" y="5871029"/>
            <a:ext cx="12192000" cy="1012232"/>
          </a:xfrm>
          <a:custGeom>
            <a:avLst/>
            <a:gdLst>
              <a:gd name="connsiteX0" fmla="*/ 2457949 w 12192000"/>
              <a:gd name="connsiteY0" fmla="*/ 0 h 1012232"/>
              <a:gd name="connsiteX1" fmla="*/ 9057549 w 12192000"/>
              <a:gd name="connsiteY1" fmla="*/ 610553 h 1012232"/>
              <a:gd name="connsiteX2" fmla="*/ 12192000 w 12192000"/>
              <a:gd name="connsiteY2" fmla="*/ 305277 h 1012232"/>
              <a:gd name="connsiteX3" fmla="*/ 12192000 w 12192000"/>
              <a:gd name="connsiteY3" fmla="*/ 1012232 h 1012232"/>
              <a:gd name="connsiteX4" fmla="*/ 114300 w 12192000"/>
              <a:gd name="connsiteY4" fmla="*/ 1012232 h 1012232"/>
              <a:gd name="connsiteX5" fmla="*/ 0 w 12192000"/>
              <a:gd name="connsiteY5" fmla="*/ 1012232 h 1012232"/>
              <a:gd name="connsiteX6" fmla="*/ 0 w 12192000"/>
              <a:gd name="connsiteY6" fmla="*/ 160434 h 1012232"/>
              <a:gd name="connsiteX7" fmla="*/ 270087 w 12192000"/>
              <a:gd name="connsiteY7" fmla="*/ 129128 h 1012232"/>
              <a:gd name="connsiteX8" fmla="*/ 2457949 w 12192000"/>
              <a:gd name="connsiteY8" fmla="*/ 0 h 1012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1012232">
                <a:moveTo>
                  <a:pt x="2457949" y="0"/>
                </a:moveTo>
                <a:cubicBezTo>
                  <a:pt x="4506845" y="0"/>
                  <a:pt x="7360920" y="610553"/>
                  <a:pt x="9057549" y="610553"/>
                </a:cubicBezTo>
                <a:cubicBezTo>
                  <a:pt x="10754179" y="610553"/>
                  <a:pt x="12192000" y="305277"/>
                  <a:pt x="12192000" y="305277"/>
                </a:cubicBezTo>
                <a:cubicBezTo>
                  <a:pt x="12192000" y="1012232"/>
                  <a:pt x="12192000" y="1012232"/>
                  <a:pt x="12192000" y="1012232"/>
                </a:cubicBezTo>
                <a:cubicBezTo>
                  <a:pt x="5290457" y="1012232"/>
                  <a:pt x="1839686" y="1012232"/>
                  <a:pt x="114300" y="1012232"/>
                </a:cubicBezTo>
                <a:lnTo>
                  <a:pt x="0" y="1012232"/>
                </a:lnTo>
                <a:lnTo>
                  <a:pt x="0" y="160434"/>
                </a:lnTo>
                <a:lnTo>
                  <a:pt x="270087" y="129128"/>
                </a:lnTo>
                <a:cubicBezTo>
                  <a:pt x="925321" y="57390"/>
                  <a:pt x="1689613" y="0"/>
                  <a:pt x="2457949" y="0"/>
                </a:cubicBezTo>
                <a:close/>
              </a:path>
            </a:pathLst>
          </a:custGeom>
          <a:solidFill>
            <a:srgbClr val="52618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solidFill>
                <a:schemeClr val="lt1"/>
              </a:solidFill>
              <a:latin typeface="Arial" panose="020B0604020202020204" pitchFamily="34" charset="0"/>
              <a:ea typeface="思源黑体 CN Normal" panose="020B0400000000000000" pitchFamily="34" charset="-122"/>
              <a:sym typeface="Arial" panose="020B0604020202020204" pitchFamily="34" charset="0"/>
            </a:endParaRPr>
          </a:p>
        </p:txBody>
      </p:sp>
      <p:pic>
        <p:nvPicPr>
          <p:cNvPr id="2" name="圖片 1"/>
          <p:cNvPicPr>
            <a:picLocks noChangeAspect="1"/>
          </p:cNvPicPr>
          <p:nvPr/>
        </p:nvPicPr>
        <p:blipFill>
          <a:blip r:embed="rId3"/>
          <a:stretch>
            <a:fillRect/>
          </a:stretch>
        </p:blipFill>
        <p:spPr>
          <a:xfrm>
            <a:off x="1590511" y="1242434"/>
            <a:ext cx="3405600" cy="4853650"/>
          </a:xfrm>
          <a:prstGeom prst="rect">
            <a:avLst/>
          </a:prstGeom>
        </p:spPr>
      </p:pic>
      <p:pic>
        <p:nvPicPr>
          <p:cNvPr id="3" name="圖片 2"/>
          <p:cNvPicPr>
            <a:picLocks noChangeAspect="1"/>
          </p:cNvPicPr>
          <p:nvPr/>
        </p:nvPicPr>
        <p:blipFill>
          <a:blip r:embed="rId4"/>
          <a:stretch>
            <a:fillRect/>
          </a:stretch>
        </p:blipFill>
        <p:spPr>
          <a:xfrm>
            <a:off x="6161749" y="1242434"/>
            <a:ext cx="3749266" cy="4505071"/>
          </a:xfrm>
          <a:prstGeom prst="rect">
            <a:avLst/>
          </a:prstGeom>
        </p:spPr>
      </p:pic>
    </p:spTree>
    <p:extLst>
      <p:ext uri="{BB962C8B-B14F-4D97-AF65-F5344CB8AC3E}">
        <p14:creationId xmlns:p14="http://schemas.microsoft.com/office/powerpoint/2010/main" val="2100337583"/>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组合 31"/>
          <p:cNvGrpSpPr/>
          <p:nvPr/>
        </p:nvGrpSpPr>
        <p:grpSpPr>
          <a:xfrm>
            <a:off x="346076" y="323047"/>
            <a:ext cx="2637269" cy="548814"/>
            <a:chOff x="384176" y="265897"/>
            <a:chExt cx="2637269" cy="548814"/>
          </a:xfrm>
        </p:grpSpPr>
        <p:grpSp>
          <p:nvGrpSpPr>
            <p:cNvPr id="16" name="组合 15"/>
            <p:cNvGrpSpPr/>
            <p:nvPr/>
          </p:nvGrpSpPr>
          <p:grpSpPr>
            <a:xfrm>
              <a:off x="384176" y="307549"/>
              <a:ext cx="377371" cy="507162"/>
              <a:chOff x="899886" y="361978"/>
              <a:chExt cx="377371" cy="507162"/>
            </a:xfrm>
          </p:grpSpPr>
          <p:sp>
            <p:nvSpPr>
              <p:cNvPr id="14" name="等腰三角形 13"/>
              <p:cNvSpPr/>
              <p:nvPr/>
            </p:nvSpPr>
            <p:spPr>
              <a:xfrm>
                <a:off x="899886" y="613178"/>
                <a:ext cx="377371" cy="255962"/>
              </a:xfrm>
              <a:prstGeom prst="triangle">
                <a:avLst/>
              </a:prstGeom>
              <a:solidFill>
                <a:srgbClr val="5261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等腰三角形 14"/>
              <p:cNvSpPr/>
              <p:nvPr/>
            </p:nvSpPr>
            <p:spPr>
              <a:xfrm rot="10800000">
                <a:off x="899886" y="361978"/>
                <a:ext cx="377371" cy="255962"/>
              </a:xfrm>
              <a:prstGeom prst="triangle">
                <a:avLst/>
              </a:prstGeom>
              <a:solidFill>
                <a:srgbClr val="E7C7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9" name="文本框 28"/>
            <p:cNvSpPr txBox="1"/>
            <p:nvPr/>
          </p:nvSpPr>
          <p:spPr>
            <a:xfrm>
              <a:off x="825047" y="265897"/>
              <a:ext cx="2196398" cy="400110"/>
            </a:xfrm>
            <a:prstGeom prst="rect">
              <a:avLst/>
            </a:prstGeom>
            <a:noFill/>
          </p:spPr>
          <p:txBody>
            <a:bodyPr wrap="square" rtlCol="0">
              <a:spAutoFit/>
            </a:bodyPr>
            <a:lstStyle/>
            <a:p>
              <a:pPr algn="just"/>
              <a:r>
                <a:rPr lang="zh-TW" altLang="en-US" sz="2000" b="1" dirty="0">
                  <a:solidFill>
                    <a:srgbClr val="526188"/>
                  </a:solidFill>
                  <a:latin typeface="微软雅黑" panose="020B0503020204020204" pitchFamily="34" charset="-122"/>
                  <a:ea typeface="微软雅黑" panose="020B0503020204020204" pitchFamily="34" charset="-122"/>
                  <a:cs typeface="文泉驿等宽微米黑" panose="020B0606030804020204" pitchFamily="34" charset="-122"/>
                </a:rPr>
                <a:t>規格書</a:t>
              </a:r>
              <a:r>
                <a:rPr lang="en-US" altLang="zh-TW" sz="2000" b="1" dirty="0">
                  <a:solidFill>
                    <a:srgbClr val="526188"/>
                  </a:solidFill>
                  <a:latin typeface="微软雅黑" panose="020B0503020204020204" pitchFamily="34" charset="-122"/>
                  <a:ea typeface="微软雅黑" panose="020B0503020204020204" pitchFamily="34" charset="-122"/>
                  <a:cs typeface="文泉驿等宽微米黑" panose="020B0606030804020204" pitchFamily="34" charset="-122"/>
                </a:rPr>
                <a:t>-</a:t>
              </a:r>
              <a:r>
                <a:rPr lang="zh-TW" altLang="en-US" sz="2000" b="1" dirty="0">
                  <a:solidFill>
                    <a:srgbClr val="526188"/>
                  </a:solidFill>
                  <a:latin typeface="微软雅黑" panose="020B0503020204020204" pitchFamily="34" charset="-122"/>
                  <a:ea typeface="微软雅黑" panose="020B0503020204020204" pitchFamily="34" charset="-122"/>
                  <a:cs typeface="文泉驿等宽微米黑" panose="020B0606030804020204" pitchFamily="34" charset="-122"/>
                </a:rPr>
                <a:t>使用案例</a:t>
              </a:r>
              <a:endParaRPr lang="zh-CN" altLang="en-US" sz="2000" b="1" dirty="0">
                <a:solidFill>
                  <a:srgbClr val="526188"/>
                </a:solidFill>
                <a:latin typeface="微软雅黑" panose="020B0503020204020204" pitchFamily="34" charset="-122"/>
                <a:ea typeface="微软雅黑" panose="020B0503020204020204" pitchFamily="34" charset="-122"/>
                <a:cs typeface="文泉驿等宽微米黑" panose="020B0606030804020204" pitchFamily="34" charset="-122"/>
              </a:endParaRPr>
            </a:p>
          </p:txBody>
        </p:sp>
      </p:grpSp>
      <p:sp>
        <p:nvSpPr>
          <p:cNvPr id="12" name="任意多边形: 形状 11"/>
          <p:cNvSpPr/>
          <p:nvPr/>
        </p:nvSpPr>
        <p:spPr bwMode="auto">
          <a:xfrm flipH="1">
            <a:off x="0" y="5871029"/>
            <a:ext cx="12192000" cy="1012232"/>
          </a:xfrm>
          <a:custGeom>
            <a:avLst/>
            <a:gdLst>
              <a:gd name="connsiteX0" fmla="*/ 2457949 w 12192000"/>
              <a:gd name="connsiteY0" fmla="*/ 0 h 1012232"/>
              <a:gd name="connsiteX1" fmla="*/ 9057549 w 12192000"/>
              <a:gd name="connsiteY1" fmla="*/ 610553 h 1012232"/>
              <a:gd name="connsiteX2" fmla="*/ 12192000 w 12192000"/>
              <a:gd name="connsiteY2" fmla="*/ 305277 h 1012232"/>
              <a:gd name="connsiteX3" fmla="*/ 12192000 w 12192000"/>
              <a:gd name="connsiteY3" fmla="*/ 1012232 h 1012232"/>
              <a:gd name="connsiteX4" fmla="*/ 114300 w 12192000"/>
              <a:gd name="connsiteY4" fmla="*/ 1012232 h 1012232"/>
              <a:gd name="connsiteX5" fmla="*/ 0 w 12192000"/>
              <a:gd name="connsiteY5" fmla="*/ 1012232 h 1012232"/>
              <a:gd name="connsiteX6" fmla="*/ 0 w 12192000"/>
              <a:gd name="connsiteY6" fmla="*/ 160434 h 1012232"/>
              <a:gd name="connsiteX7" fmla="*/ 270087 w 12192000"/>
              <a:gd name="connsiteY7" fmla="*/ 129128 h 1012232"/>
              <a:gd name="connsiteX8" fmla="*/ 2457949 w 12192000"/>
              <a:gd name="connsiteY8" fmla="*/ 0 h 1012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1012232">
                <a:moveTo>
                  <a:pt x="2457949" y="0"/>
                </a:moveTo>
                <a:cubicBezTo>
                  <a:pt x="4506845" y="0"/>
                  <a:pt x="7360920" y="610553"/>
                  <a:pt x="9057549" y="610553"/>
                </a:cubicBezTo>
                <a:cubicBezTo>
                  <a:pt x="10754179" y="610553"/>
                  <a:pt x="12192000" y="305277"/>
                  <a:pt x="12192000" y="305277"/>
                </a:cubicBezTo>
                <a:cubicBezTo>
                  <a:pt x="12192000" y="1012232"/>
                  <a:pt x="12192000" y="1012232"/>
                  <a:pt x="12192000" y="1012232"/>
                </a:cubicBezTo>
                <a:cubicBezTo>
                  <a:pt x="5290457" y="1012232"/>
                  <a:pt x="1839686" y="1012232"/>
                  <a:pt x="114300" y="1012232"/>
                </a:cubicBezTo>
                <a:lnTo>
                  <a:pt x="0" y="1012232"/>
                </a:lnTo>
                <a:lnTo>
                  <a:pt x="0" y="160434"/>
                </a:lnTo>
                <a:lnTo>
                  <a:pt x="270087" y="129128"/>
                </a:lnTo>
                <a:cubicBezTo>
                  <a:pt x="925321" y="57390"/>
                  <a:pt x="1689613" y="0"/>
                  <a:pt x="2457949" y="0"/>
                </a:cubicBezTo>
                <a:close/>
              </a:path>
            </a:pathLst>
          </a:custGeom>
          <a:solidFill>
            <a:srgbClr val="52618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solidFill>
                <a:schemeClr val="lt1"/>
              </a:solidFill>
              <a:latin typeface="Arial" panose="020B0604020202020204" pitchFamily="34" charset="0"/>
              <a:ea typeface="思源黑体 CN Normal" panose="020B0400000000000000" pitchFamily="34" charset="-122"/>
              <a:sym typeface="Arial" panose="020B0604020202020204" pitchFamily="34" charset="0"/>
            </a:endParaRPr>
          </a:p>
        </p:txBody>
      </p:sp>
      <p:pic>
        <p:nvPicPr>
          <p:cNvPr id="2" name="圖片 1"/>
          <p:cNvPicPr>
            <a:picLocks noChangeAspect="1"/>
          </p:cNvPicPr>
          <p:nvPr/>
        </p:nvPicPr>
        <p:blipFill>
          <a:blip r:embed="rId3"/>
          <a:stretch>
            <a:fillRect/>
          </a:stretch>
        </p:blipFill>
        <p:spPr>
          <a:xfrm>
            <a:off x="786948" y="1340739"/>
            <a:ext cx="5028704" cy="4136426"/>
          </a:xfrm>
          <a:prstGeom prst="rect">
            <a:avLst/>
          </a:prstGeom>
        </p:spPr>
      </p:pic>
      <p:pic>
        <p:nvPicPr>
          <p:cNvPr id="3" name="圖片 2"/>
          <p:cNvPicPr>
            <a:picLocks noChangeAspect="1"/>
          </p:cNvPicPr>
          <p:nvPr/>
        </p:nvPicPr>
        <p:blipFill>
          <a:blip r:embed="rId4"/>
          <a:stretch>
            <a:fillRect/>
          </a:stretch>
        </p:blipFill>
        <p:spPr>
          <a:xfrm>
            <a:off x="6166764" y="1340739"/>
            <a:ext cx="5508000" cy="3850779"/>
          </a:xfrm>
          <a:prstGeom prst="rect">
            <a:avLst/>
          </a:prstGeom>
        </p:spPr>
      </p:pic>
    </p:spTree>
    <p:extLst>
      <p:ext uri="{BB962C8B-B14F-4D97-AF65-F5344CB8AC3E}">
        <p14:creationId xmlns:p14="http://schemas.microsoft.com/office/powerpoint/2010/main" val="3556402866"/>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任意多边形: 形状 6"/>
          <p:cNvSpPr/>
          <p:nvPr/>
        </p:nvSpPr>
        <p:spPr bwMode="auto">
          <a:xfrm>
            <a:off x="0" y="5871029"/>
            <a:ext cx="12192000" cy="1012232"/>
          </a:xfrm>
          <a:custGeom>
            <a:avLst/>
            <a:gdLst>
              <a:gd name="connsiteX0" fmla="*/ 2457949 w 12192000"/>
              <a:gd name="connsiteY0" fmla="*/ 0 h 1012232"/>
              <a:gd name="connsiteX1" fmla="*/ 9057549 w 12192000"/>
              <a:gd name="connsiteY1" fmla="*/ 610553 h 1012232"/>
              <a:gd name="connsiteX2" fmla="*/ 12192000 w 12192000"/>
              <a:gd name="connsiteY2" fmla="*/ 305277 h 1012232"/>
              <a:gd name="connsiteX3" fmla="*/ 12192000 w 12192000"/>
              <a:gd name="connsiteY3" fmla="*/ 1012232 h 1012232"/>
              <a:gd name="connsiteX4" fmla="*/ 114300 w 12192000"/>
              <a:gd name="connsiteY4" fmla="*/ 1012232 h 1012232"/>
              <a:gd name="connsiteX5" fmla="*/ 0 w 12192000"/>
              <a:gd name="connsiteY5" fmla="*/ 1012232 h 1012232"/>
              <a:gd name="connsiteX6" fmla="*/ 0 w 12192000"/>
              <a:gd name="connsiteY6" fmla="*/ 160434 h 1012232"/>
              <a:gd name="connsiteX7" fmla="*/ 270087 w 12192000"/>
              <a:gd name="connsiteY7" fmla="*/ 129128 h 1012232"/>
              <a:gd name="connsiteX8" fmla="*/ 2457949 w 12192000"/>
              <a:gd name="connsiteY8" fmla="*/ 0 h 1012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1012232">
                <a:moveTo>
                  <a:pt x="2457949" y="0"/>
                </a:moveTo>
                <a:cubicBezTo>
                  <a:pt x="4506845" y="0"/>
                  <a:pt x="7360920" y="610553"/>
                  <a:pt x="9057549" y="610553"/>
                </a:cubicBezTo>
                <a:cubicBezTo>
                  <a:pt x="10754179" y="610553"/>
                  <a:pt x="12192000" y="305277"/>
                  <a:pt x="12192000" y="305277"/>
                </a:cubicBezTo>
                <a:cubicBezTo>
                  <a:pt x="12192000" y="1012232"/>
                  <a:pt x="12192000" y="1012232"/>
                  <a:pt x="12192000" y="1012232"/>
                </a:cubicBezTo>
                <a:cubicBezTo>
                  <a:pt x="5290457" y="1012232"/>
                  <a:pt x="1839686" y="1012232"/>
                  <a:pt x="114300" y="1012232"/>
                </a:cubicBezTo>
                <a:lnTo>
                  <a:pt x="0" y="1012232"/>
                </a:lnTo>
                <a:lnTo>
                  <a:pt x="0" y="160434"/>
                </a:lnTo>
                <a:lnTo>
                  <a:pt x="270087" y="129128"/>
                </a:lnTo>
                <a:cubicBezTo>
                  <a:pt x="925321" y="57390"/>
                  <a:pt x="1689613" y="0"/>
                  <a:pt x="2457949" y="0"/>
                </a:cubicBezTo>
                <a:close/>
              </a:path>
            </a:pathLst>
          </a:custGeom>
          <a:solidFill>
            <a:srgbClr val="52618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solidFill>
                <a:schemeClr val="lt1"/>
              </a:solidFill>
              <a:latin typeface="Arial" panose="020B0604020202020204" pitchFamily="34" charset="0"/>
              <a:ea typeface="思源黑体 CN Normal" panose="020B0400000000000000" pitchFamily="34" charset="-122"/>
              <a:sym typeface="Arial" panose="020B0604020202020204" pitchFamily="34" charset="0"/>
            </a:endParaRPr>
          </a:p>
        </p:txBody>
      </p:sp>
      <p:sp>
        <p:nvSpPr>
          <p:cNvPr id="9" name="文本框 8"/>
          <p:cNvSpPr txBox="1"/>
          <p:nvPr/>
        </p:nvSpPr>
        <p:spPr>
          <a:xfrm>
            <a:off x="10167546" y="490153"/>
            <a:ext cx="1208028" cy="902170"/>
          </a:xfrm>
          <a:prstGeom prst="rect">
            <a:avLst/>
          </a:prstGeom>
          <a:noFill/>
        </p:spPr>
        <p:txBody>
          <a:bodyPr wrap="square" rtlCol="0">
            <a:spAutoFit/>
          </a:bodyPr>
          <a:lstStyle/>
          <a:p>
            <a:pPr algn="dist">
              <a:lnSpc>
                <a:spcPct val="150000"/>
              </a:lnSpc>
            </a:pPr>
            <a:r>
              <a:rPr lang="zh-CN" altLang="en-US" sz="900" dirty="0">
                <a:solidFill>
                  <a:srgbClr val="526188"/>
                </a:solidFill>
              </a:rPr>
              <a:t>●●●●●●</a:t>
            </a:r>
            <a:endParaRPr lang="en-US" altLang="zh-CN" sz="900" dirty="0">
              <a:solidFill>
                <a:srgbClr val="526188"/>
              </a:solidFill>
            </a:endParaRPr>
          </a:p>
          <a:p>
            <a:pPr algn="dist">
              <a:lnSpc>
                <a:spcPct val="150000"/>
              </a:lnSpc>
            </a:pPr>
            <a:r>
              <a:rPr lang="zh-CN" altLang="en-US" sz="900" dirty="0">
                <a:solidFill>
                  <a:srgbClr val="526188"/>
                </a:solidFill>
              </a:rPr>
              <a:t>●●●●●●</a:t>
            </a:r>
            <a:endParaRPr lang="en-US" altLang="zh-CN" sz="900" dirty="0">
              <a:solidFill>
                <a:srgbClr val="526188"/>
              </a:solidFill>
            </a:endParaRPr>
          </a:p>
          <a:p>
            <a:pPr algn="dist">
              <a:lnSpc>
                <a:spcPct val="150000"/>
              </a:lnSpc>
            </a:pPr>
            <a:r>
              <a:rPr lang="zh-CN" altLang="en-US" sz="900" dirty="0">
                <a:solidFill>
                  <a:srgbClr val="526188"/>
                </a:solidFill>
              </a:rPr>
              <a:t>●●●●●●</a:t>
            </a:r>
            <a:endParaRPr lang="en-US" altLang="zh-CN" sz="900" dirty="0">
              <a:solidFill>
                <a:srgbClr val="526188"/>
              </a:solidFill>
            </a:endParaRPr>
          </a:p>
          <a:p>
            <a:pPr algn="dist">
              <a:lnSpc>
                <a:spcPct val="150000"/>
              </a:lnSpc>
            </a:pPr>
            <a:r>
              <a:rPr lang="zh-CN" altLang="en-US" sz="900" dirty="0">
                <a:solidFill>
                  <a:srgbClr val="526188"/>
                </a:solidFill>
              </a:rPr>
              <a:t>●●●●●●</a:t>
            </a:r>
            <a:endParaRPr lang="en-US" altLang="zh-CN" sz="900" dirty="0">
              <a:solidFill>
                <a:srgbClr val="526188"/>
              </a:solidFill>
            </a:endParaRPr>
          </a:p>
        </p:txBody>
      </p:sp>
      <p:sp>
        <p:nvSpPr>
          <p:cNvPr id="10" name="文本框 9"/>
          <p:cNvSpPr txBox="1"/>
          <p:nvPr/>
        </p:nvSpPr>
        <p:spPr>
          <a:xfrm>
            <a:off x="5240667" y="464131"/>
            <a:ext cx="1757590" cy="892552"/>
          </a:xfrm>
          <a:prstGeom prst="rect">
            <a:avLst/>
          </a:prstGeom>
          <a:noFill/>
        </p:spPr>
        <p:txBody>
          <a:bodyPr wrap="square" rtlCol="0">
            <a:spAutoFit/>
          </a:bodyPr>
          <a:lstStyle/>
          <a:p>
            <a:pPr algn="dist"/>
            <a:r>
              <a:rPr lang="zh-TW" altLang="en-US" sz="5200" b="1" dirty="0">
                <a:solidFill>
                  <a:srgbClr val="526188"/>
                </a:solidFill>
                <a:latin typeface="微软雅黑" panose="020B0503020204020204" pitchFamily="34" charset="-122"/>
                <a:ea typeface="微软雅黑" panose="020B0503020204020204" pitchFamily="34" charset="-122"/>
              </a:rPr>
              <a:t>目錄</a:t>
            </a:r>
            <a:endParaRPr lang="zh-CN" altLang="en-US" sz="5200" b="1" dirty="0">
              <a:solidFill>
                <a:srgbClr val="526188"/>
              </a:solidFill>
              <a:latin typeface="微软雅黑" panose="020B0503020204020204" pitchFamily="34" charset="-122"/>
              <a:ea typeface="微软雅黑" panose="020B0503020204020204" pitchFamily="34" charset="-122"/>
            </a:endParaRPr>
          </a:p>
        </p:txBody>
      </p:sp>
      <p:grpSp>
        <p:nvGrpSpPr>
          <p:cNvPr id="5" name="组合 4"/>
          <p:cNvGrpSpPr/>
          <p:nvPr/>
        </p:nvGrpSpPr>
        <p:grpSpPr>
          <a:xfrm>
            <a:off x="1071754" y="1910285"/>
            <a:ext cx="873333" cy="1012233"/>
            <a:chOff x="1129811" y="2664977"/>
            <a:chExt cx="873333" cy="1012233"/>
          </a:xfrm>
        </p:grpSpPr>
        <p:pic>
          <p:nvPicPr>
            <p:cNvPr id="13" name="图片 12"/>
            <p:cNvPicPr>
              <a:picLocks noChangeAspect="1"/>
            </p:cNvPicPr>
            <p:nvPr/>
          </p:nvPicPr>
          <p:blipFill>
            <a:blip r:embed="rId3"/>
            <a:stretch>
              <a:fillRect/>
            </a:stretch>
          </p:blipFill>
          <p:spPr>
            <a:xfrm rot="16200000">
              <a:off x="1060361" y="2734427"/>
              <a:ext cx="1012233" cy="873333"/>
            </a:xfrm>
            <a:prstGeom prst="rect">
              <a:avLst/>
            </a:prstGeom>
            <a:effectLst>
              <a:outerShdw blurRad="50800" dist="38100" dir="2700000" algn="tl" rotWithShape="0">
                <a:prstClr val="black">
                  <a:alpha val="40000"/>
                </a:prstClr>
              </a:outerShdw>
            </a:effectLst>
          </p:spPr>
        </p:pic>
        <p:sp>
          <p:nvSpPr>
            <p:cNvPr id="19" name="文本框 18"/>
            <p:cNvSpPr txBox="1"/>
            <p:nvPr/>
          </p:nvSpPr>
          <p:spPr>
            <a:xfrm>
              <a:off x="1147795" y="2972489"/>
              <a:ext cx="645836" cy="400110"/>
            </a:xfrm>
            <a:prstGeom prst="rect">
              <a:avLst/>
            </a:prstGeom>
            <a:noFill/>
          </p:spPr>
          <p:txBody>
            <a:bodyPr wrap="square" rtlCol="0">
              <a:spAutoFit/>
            </a:bodyPr>
            <a:lstStyle/>
            <a:p>
              <a:r>
                <a:rPr lang="en-US" altLang="zh-CN" sz="2000" b="1" dirty="0">
                  <a:solidFill>
                    <a:srgbClr val="526188"/>
                  </a:solidFill>
                  <a:latin typeface="站酷快乐体2016修订版" panose="02010600030101010101" pitchFamily="2" charset="-122"/>
                  <a:ea typeface="站酷快乐体2016修订版" panose="02010600030101010101" pitchFamily="2" charset="-122"/>
                </a:rPr>
                <a:t>01</a:t>
              </a:r>
              <a:endParaRPr lang="zh-CN" altLang="en-US" sz="2000" b="1" dirty="0">
                <a:solidFill>
                  <a:srgbClr val="526188"/>
                </a:solidFill>
                <a:latin typeface="站酷快乐体2016修订版" panose="02010600030101010101" pitchFamily="2" charset="-122"/>
                <a:ea typeface="站酷快乐体2016修订版" panose="02010600030101010101" pitchFamily="2" charset="-122"/>
              </a:endParaRPr>
            </a:p>
          </p:txBody>
        </p:sp>
      </p:grpSp>
      <p:grpSp>
        <p:nvGrpSpPr>
          <p:cNvPr id="24" name="组合 23"/>
          <p:cNvGrpSpPr/>
          <p:nvPr/>
        </p:nvGrpSpPr>
        <p:grpSpPr>
          <a:xfrm>
            <a:off x="6383074" y="2409098"/>
            <a:ext cx="873333" cy="1012233"/>
            <a:chOff x="6368561" y="2664977"/>
            <a:chExt cx="873333" cy="1012233"/>
          </a:xfrm>
        </p:grpSpPr>
        <p:pic>
          <p:nvPicPr>
            <p:cNvPr id="15" name="图片 14"/>
            <p:cNvPicPr>
              <a:picLocks noChangeAspect="1"/>
            </p:cNvPicPr>
            <p:nvPr/>
          </p:nvPicPr>
          <p:blipFill>
            <a:blip r:embed="rId3"/>
            <a:stretch>
              <a:fillRect/>
            </a:stretch>
          </p:blipFill>
          <p:spPr>
            <a:xfrm rot="16200000">
              <a:off x="6299111" y="2734427"/>
              <a:ext cx="1012233" cy="873333"/>
            </a:xfrm>
            <a:prstGeom prst="rect">
              <a:avLst/>
            </a:prstGeom>
            <a:effectLst>
              <a:outerShdw blurRad="50800" dist="38100" dir="2700000" algn="tl" rotWithShape="0">
                <a:prstClr val="black">
                  <a:alpha val="40000"/>
                </a:prstClr>
              </a:outerShdw>
            </a:effectLst>
          </p:spPr>
        </p:pic>
        <p:sp>
          <p:nvSpPr>
            <p:cNvPr id="20" name="文本框 19"/>
            <p:cNvSpPr txBox="1"/>
            <p:nvPr/>
          </p:nvSpPr>
          <p:spPr>
            <a:xfrm>
              <a:off x="6368561" y="2984212"/>
              <a:ext cx="645836" cy="400110"/>
            </a:xfrm>
            <a:prstGeom prst="rect">
              <a:avLst/>
            </a:prstGeom>
            <a:noFill/>
          </p:spPr>
          <p:txBody>
            <a:bodyPr wrap="square" rtlCol="0">
              <a:spAutoFit/>
            </a:bodyPr>
            <a:lstStyle/>
            <a:p>
              <a:r>
                <a:rPr lang="en-US" altLang="zh-CN" sz="2000" b="1" dirty="0">
                  <a:solidFill>
                    <a:srgbClr val="526188"/>
                  </a:solidFill>
                  <a:latin typeface="站酷快乐体2016修订版" panose="02010600030101010101" pitchFamily="2" charset="-122"/>
                  <a:ea typeface="站酷快乐体2016修订版" panose="02010600030101010101" pitchFamily="2" charset="-122"/>
                </a:rPr>
                <a:t>02</a:t>
              </a:r>
              <a:endParaRPr lang="zh-CN" altLang="en-US" sz="2000" b="1" dirty="0">
                <a:solidFill>
                  <a:srgbClr val="526188"/>
                </a:solidFill>
                <a:latin typeface="站酷快乐体2016修订版" panose="02010600030101010101" pitchFamily="2" charset="-122"/>
                <a:ea typeface="站酷快乐体2016修订版" panose="02010600030101010101" pitchFamily="2" charset="-122"/>
              </a:endParaRPr>
            </a:p>
          </p:txBody>
        </p:sp>
      </p:grpSp>
      <p:grpSp>
        <p:nvGrpSpPr>
          <p:cNvPr id="6" name="组合 5"/>
          <p:cNvGrpSpPr/>
          <p:nvPr/>
        </p:nvGrpSpPr>
        <p:grpSpPr>
          <a:xfrm>
            <a:off x="1089738" y="3070223"/>
            <a:ext cx="878795" cy="1012233"/>
            <a:chOff x="1124349" y="4377906"/>
            <a:chExt cx="878795" cy="1012233"/>
          </a:xfrm>
        </p:grpSpPr>
        <p:pic>
          <p:nvPicPr>
            <p:cNvPr id="14" name="图片 13"/>
            <p:cNvPicPr>
              <a:picLocks noChangeAspect="1"/>
            </p:cNvPicPr>
            <p:nvPr/>
          </p:nvPicPr>
          <p:blipFill>
            <a:blip r:embed="rId3"/>
            <a:stretch>
              <a:fillRect/>
            </a:stretch>
          </p:blipFill>
          <p:spPr>
            <a:xfrm rot="16200000">
              <a:off x="1060361" y="4447356"/>
              <a:ext cx="1012233" cy="873333"/>
            </a:xfrm>
            <a:prstGeom prst="rect">
              <a:avLst/>
            </a:prstGeom>
            <a:effectLst>
              <a:outerShdw blurRad="50800" dist="38100" dir="2700000" algn="tl" rotWithShape="0">
                <a:prstClr val="black">
                  <a:alpha val="40000"/>
                </a:prstClr>
              </a:outerShdw>
            </a:effectLst>
          </p:spPr>
        </p:pic>
        <p:sp>
          <p:nvSpPr>
            <p:cNvPr id="21" name="文本框 20"/>
            <p:cNvSpPr txBox="1"/>
            <p:nvPr/>
          </p:nvSpPr>
          <p:spPr>
            <a:xfrm>
              <a:off x="1124349" y="4681692"/>
              <a:ext cx="645836" cy="400110"/>
            </a:xfrm>
            <a:prstGeom prst="rect">
              <a:avLst/>
            </a:prstGeom>
            <a:noFill/>
          </p:spPr>
          <p:txBody>
            <a:bodyPr wrap="square" rtlCol="0">
              <a:spAutoFit/>
            </a:bodyPr>
            <a:lstStyle/>
            <a:p>
              <a:r>
                <a:rPr lang="en-US" altLang="zh-CN" sz="2000" b="1" dirty="0">
                  <a:solidFill>
                    <a:srgbClr val="526188"/>
                  </a:solidFill>
                  <a:latin typeface="站酷快乐体2016修订版" panose="02010600030101010101" pitchFamily="2" charset="-122"/>
                  <a:ea typeface="站酷快乐体2016修订版" panose="02010600030101010101" pitchFamily="2" charset="-122"/>
                </a:rPr>
                <a:t>03</a:t>
              </a:r>
              <a:endParaRPr lang="zh-CN" altLang="en-US" sz="2000" b="1" dirty="0">
                <a:solidFill>
                  <a:srgbClr val="526188"/>
                </a:solidFill>
                <a:latin typeface="站酷快乐体2016修订版" panose="02010600030101010101" pitchFamily="2" charset="-122"/>
                <a:ea typeface="站酷快乐体2016修订版" panose="02010600030101010101" pitchFamily="2" charset="-122"/>
              </a:endParaRPr>
            </a:p>
          </p:txBody>
        </p:sp>
      </p:grpSp>
      <p:grpSp>
        <p:nvGrpSpPr>
          <p:cNvPr id="23" name="组合 22"/>
          <p:cNvGrpSpPr/>
          <p:nvPr/>
        </p:nvGrpSpPr>
        <p:grpSpPr>
          <a:xfrm>
            <a:off x="6406518" y="3569036"/>
            <a:ext cx="873333" cy="1012233"/>
            <a:chOff x="6368561" y="4377906"/>
            <a:chExt cx="873333" cy="1012233"/>
          </a:xfrm>
        </p:grpSpPr>
        <p:pic>
          <p:nvPicPr>
            <p:cNvPr id="16" name="图片 15"/>
            <p:cNvPicPr>
              <a:picLocks noChangeAspect="1"/>
            </p:cNvPicPr>
            <p:nvPr/>
          </p:nvPicPr>
          <p:blipFill>
            <a:blip r:embed="rId3"/>
            <a:stretch>
              <a:fillRect/>
            </a:stretch>
          </p:blipFill>
          <p:spPr>
            <a:xfrm rot="16200000">
              <a:off x="6299111" y="4447356"/>
              <a:ext cx="1012233" cy="873333"/>
            </a:xfrm>
            <a:prstGeom prst="rect">
              <a:avLst/>
            </a:prstGeom>
            <a:effectLst>
              <a:outerShdw blurRad="50800" dist="38100" dir="2700000" algn="tl" rotWithShape="0">
                <a:prstClr val="black">
                  <a:alpha val="40000"/>
                </a:prstClr>
              </a:outerShdw>
            </a:effectLst>
          </p:spPr>
        </p:pic>
        <p:sp>
          <p:nvSpPr>
            <p:cNvPr id="22" name="文本框 21"/>
            <p:cNvSpPr txBox="1"/>
            <p:nvPr/>
          </p:nvSpPr>
          <p:spPr>
            <a:xfrm>
              <a:off x="6368561" y="4681692"/>
              <a:ext cx="645836" cy="400110"/>
            </a:xfrm>
            <a:prstGeom prst="rect">
              <a:avLst/>
            </a:prstGeom>
            <a:noFill/>
          </p:spPr>
          <p:txBody>
            <a:bodyPr wrap="square" rtlCol="0">
              <a:spAutoFit/>
            </a:bodyPr>
            <a:lstStyle/>
            <a:p>
              <a:r>
                <a:rPr lang="en-US" altLang="zh-CN" sz="2000" b="1" dirty="0">
                  <a:solidFill>
                    <a:srgbClr val="526188"/>
                  </a:solidFill>
                  <a:latin typeface="站酷快乐体2016修订版" panose="02010600030101010101" pitchFamily="2" charset="-122"/>
                  <a:ea typeface="站酷快乐体2016修订版" panose="02010600030101010101" pitchFamily="2" charset="-122"/>
                </a:rPr>
                <a:t>04</a:t>
              </a:r>
              <a:endParaRPr lang="zh-CN" altLang="en-US" sz="2000" b="1" dirty="0">
                <a:solidFill>
                  <a:srgbClr val="526188"/>
                </a:solidFill>
                <a:latin typeface="站酷快乐体2016修订版" panose="02010600030101010101" pitchFamily="2" charset="-122"/>
                <a:ea typeface="站酷快乐体2016修订版" panose="02010600030101010101" pitchFamily="2" charset="-122"/>
              </a:endParaRPr>
            </a:p>
          </p:txBody>
        </p:sp>
      </p:grpSp>
      <p:sp>
        <p:nvSpPr>
          <p:cNvPr id="25" name="文本框 24"/>
          <p:cNvSpPr txBox="1"/>
          <p:nvPr/>
        </p:nvSpPr>
        <p:spPr>
          <a:xfrm>
            <a:off x="2196251" y="2139402"/>
            <a:ext cx="1890045" cy="553998"/>
          </a:xfrm>
          <a:prstGeom prst="rect">
            <a:avLst/>
          </a:prstGeom>
          <a:noFill/>
          <a:ln>
            <a:noFill/>
          </a:ln>
          <a:effectLst/>
          <a:scene3d>
            <a:camera prst="orthographicFront">
              <a:rot lat="0" lon="0" rev="0"/>
            </a:camera>
            <a:lightRig rig="contrasting" dir="t">
              <a:rot lat="0" lon="0" rev="7800000"/>
            </a:lightRig>
          </a:scene3d>
          <a:sp3d>
            <a:bevelT w="139700" h="139700"/>
          </a:sp3d>
        </p:spPr>
        <p:txBody>
          <a:bodyPr wrap="square" rtlCol="0">
            <a:spAutoFit/>
          </a:bodyPr>
          <a:lstStyle/>
          <a:p>
            <a:pPr algn="just"/>
            <a:r>
              <a:rPr lang="zh-TW" altLang="en-US" sz="3000" dirty="0">
                <a:solidFill>
                  <a:srgbClr val="526188"/>
                </a:solidFill>
                <a:latin typeface="微软雅黑" panose="020B0503020204020204" pitchFamily="34" charset="-122"/>
                <a:ea typeface="微软雅黑" panose="020B0503020204020204" pitchFamily="34" charset="-122"/>
                <a:cs typeface="文泉驿等宽微米黑" panose="020B0606030804020204" pitchFamily="34" charset="-122"/>
              </a:rPr>
              <a:t>動機</a:t>
            </a:r>
            <a:endParaRPr lang="zh-CN" altLang="en-US" sz="3000" dirty="0">
              <a:solidFill>
                <a:srgbClr val="526188"/>
              </a:solidFill>
              <a:latin typeface="微软雅黑" panose="020B0503020204020204" pitchFamily="34" charset="-122"/>
              <a:ea typeface="微软雅黑" panose="020B0503020204020204" pitchFamily="34" charset="-122"/>
              <a:cs typeface="文泉驿等宽微米黑" panose="020B0606030804020204" pitchFamily="34" charset="-122"/>
            </a:endParaRPr>
          </a:p>
        </p:txBody>
      </p:sp>
      <p:sp>
        <p:nvSpPr>
          <p:cNvPr id="32" name="文本框 31"/>
          <p:cNvSpPr txBox="1"/>
          <p:nvPr/>
        </p:nvSpPr>
        <p:spPr>
          <a:xfrm>
            <a:off x="7595259" y="2653710"/>
            <a:ext cx="1890045" cy="553998"/>
          </a:xfrm>
          <a:prstGeom prst="rect">
            <a:avLst/>
          </a:prstGeom>
          <a:noFill/>
          <a:ln>
            <a:noFill/>
          </a:ln>
          <a:effectLst/>
          <a:scene3d>
            <a:camera prst="orthographicFront">
              <a:rot lat="0" lon="0" rev="0"/>
            </a:camera>
            <a:lightRig rig="contrasting" dir="t">
              <a:rot lat="0" lon="0" rev="7800000"/>
            </a:lightRig>
          </a:scene3d>
          <a:sp3d>
            <a:bevelT w="139700" h="139700"/>
          </a:sp3d>
        </p:spPr>
        <p:txBody>
          <a:bodyPr wrap="square" rtlCol="0">
            <a:spAutoFit/>
          </a:bodyPr>
          <a:lstStyle/>
          <a:p>
            <a:pPr algn="dist"/>
            <a:r>
              <a:rPr lang="zh-TW" altLang="en-US" sz="3000" dirty="0">
                <a:solidFill>
                  <a:srgbClr val="526188"/>
                </a:solidFill>
                <a:latin typeface="微软雅黑" panose="020B0503020204020204" pitchFamily="34" charset="-122"/>
                <a:ea typeface="微软雅黑" panose="020B0503020204020204" pitchFamily="34" charset="-122"/>
                <a:cs typeface="文泉驿等宽微米黑" panose="020B0606030804020204" pitchFamily="34" charset="-122"/>
              </a:rPr>
              <a:t>網頁功能</a:t>
            </a:r>
            <a:endParaRPr lang="zh-CN" altLang="en-US" sz="3000" dirty="0">
              <a:solidFill>
                <a:srgbClr val="526188"/>
              </a:solidFill>
              <a:latin typeface="微软雅黑" panose="020B0503020204020204" pitchFamily="34" charset="-122"/>
              <a:ea typeface="微软雅黑" panose="020B0503020204020204" pitchFamily="34" charset="-122"/>
              <a:cs typeface="文泉驿等宽微米黑" panose="020B0606030804020204" pitchFamily="34" charset="-122"/>
            </a:endParaRPr>
          </a:p>
        </p:txBody>
      </p:sp>
      <p:sp>
        <p:nvSpPr>
          <p:cNvPr id="35" name="文本框 34"/>
          <p:cNvSpPr txBox="1"/>
          <p:nvPr/>
        </p:nvSpPr>
        <p:spPr>
          <a:xfrm>
            <a:off x="2196251" y="3294821"/>
            <a:ext cx="2729602" cy="553998"/>
          </a:xfrm>
          <a:prstGeom prst="rect">
            <a:avLst/>
          </a:prstGeom>
          <a:noFill/>
          <a:ln>
            <a:noFill/>
          </a:ln>
          <a:effectLst/>
          <a:scene3d>
            <a:camera prst="orthographicFront">
              <a:rot lat="0" lon="0" rev="0"/>
            </a:camera>
            <a:lightRig rig="contrasting" dir="t">
              <a:rot lat="0" lon="0" rev="7800000"/>
            </a:lightRig>
          </a:scene3d>
          <a:sp3d>
            <a:bevelT w="139700" h="139700"/>
          </a:sp3d>
        </p:spPr>
        <p:txBody>
          <a:bodyPr wrap="square" rtlCol="0">
            <a:spAutoFit/>
          </a:bodyPr>
          <a:lstStyle/>
          <a:p>
            <a:pPr algn="just"/>
            <a:r>
              <a:rPr lang="zh-TW" altLang="en-US" sz="3000" dirty="0">
                <a:solidFill>
                  <a:srgbClr val="526188"/>
                </a:solidFill>
                <a:latin typeface="微软雅黑" panose="020B0503020204020204" pitchFamily="34" charset="-122"/>
                <a:ea typeface="微软雅黑" panose="020B0503020204020204" pitchFamily="34" charset="-122"/>
                <a:cs typeface="文泉驿等宽微米黑" panose="020B0606030804020204" pitchFamily="34" charset="-122"/>
              </a:rPr>
              <a:t>規格書</a:t>
            </a:r>
            <a:endParaRPr lang="zh-CN" altLang="en-US" sz="3000" dirty="0">
              <a:solidFill>
                <a:srgbClr val="526188"/>
              </a:solidFill>
              <a:latin typeface="微软雅黑" panose="020B0503020204020204" pitchFamily="34" charset="-122"/>
              <a:ea typeface="微软雅黑" panose="020B0503020204020204" pitchFamily="34" charset="-122"/>
              <a:cs typeface="文泉驿等宽微米黑" panose="020B0606030804020204" pitchFamily="34" charset="-122"/>
            </a:endParaRPr>
          </a:p>
        </p:txBody>
      </p:sp>
      <p:sp>
        <p:nvSpPr>
          <p:cNvPr id="38" name="文本框 37"/>
          <p:cNvSpPr txBox="1"/>
          <p:nvPr/>
        </p:nvSpPr>
        <p:spPr>
          <a:xfrm>
            <a:off x="7595259" y="3800692"/>
            <a:ext cx="1890045" cy="553998"/>
          </a:xfrm>
          <a:prstGeom prst="rect">
            <a:avLst/>
          </a:prstGeom>
          <a:noFill/>
          <a:ln>
            <a:noFill/>
          </a:ln>
          <a:effectLst/>
          <a:scene3d>
            <a:camera prst="orthographicFront">
              <a:rot lat="0" lon="0" rev="0"/>
            </a:camera>
            <a:lightRig rig="contrasting" dir="t">
              <a:rot lat="0" lon="0" rev="7800000"/>
            </a:lightRig>
          </a:scene3d>
          <a:sp3d>
            <a:bevelT w="139700" h="139700"/>
          </a:sp3d>
        </p:spPr>
        <p:txBody>
          <a:bodyPr wrap="square" rtlCol="0">
            <a:spAutoFit/>
          </a:bodyPr>
          <a:lstStyle/>
          <a:p>
            <a:pPr algn="dist"/>
            <a:r>
              <a:rPr lang="zh-TW" altLang="en-US" sz="3000" dirty="0">
                <a:solidFill>
                  <a:srgbClr val="526188"/>
                </a:solidFill>
                <a:latin typeface="微软雅黑" panose="020B0503020204020204" pitchFamily="34" charset="-122"/>
                <a:ea typeface="微软雅黑" panose="020B0503020204020204" pitchFamily="34" charset="-122"/>
                <a:cs typeface="文泉驿等宽微米黑" panose="020B0606030804020204" pitchFamily="34" charset="-122"/>
              </a:rPr>
              <a:t>組員分工</a:t>
            </a:r>
            <a:endParaRPr lang="zh-CN" altLang="en-US" sz="3000" dirty="0">
              <a:solidFill>
                <a:srgbClr val="526188"/>
              </a:solidFill>
              <a:latin typeface="微软雅黑" panose="020B0503020204020204" pitchFamily="34" charset="-122"/>
              <a:ea typeface="微软雅黑" panose="020B0503020204020204" pitchFamily="34" charset="-122"/>
              <a:cs typeface="文泉驿等宽微米黑" panose="020B0606030804020204" pitchFamily="34" charset="-122"/>
            </a:endParaRPr>
          </a:p>
        </p:txBody>
      </p:sp>
      <p:grpSp>
        <p:nvGrpSpPr>
          <p:cNvPr id="30" name="组合 5"/>
          <p:cNvGrpSpPr/>
          <p:nvPr/>
        </p:nvGrpSpPr>
        <p:grpSpPr>
          <a:xfrm>
            <a:off x="1089738" y="4149005"/>
            <a:ext cx="878795" cy="1012233"/>
            <a:chOff x="1124349" y="4377906"/>
            <a:chExt cx="878795" cy="1012233"/>
          </a:xfrm>
        </p:grpSpPr>
        <p:pic>
          <p:nvPicPr>
            <p:cNvPr id="40" name="图片 13"/>
            <p:cNvPicPr>
              <a:picLocks noChangeAspect="1"/>
            </p:cNvPicPr>
            <p:nvPr/>
          </p:nvPicPr>
          <p:blipFill>
            <a:blip r:embed="rId3"/>
            <a:stretch>
              <a:fillRect/>
            </a:stretch>
          </p:blipFill>
          <p:spPr>
            <a:xfrm rot="16200000">
              <a:off x="1060361" y="4447356"/>
              <a:ext cx="1012233" cy="873333"/>
            </a:xfrm>
            <a:prstGeom prst="rect">
              <a:avLst/>
            </a:prstGeom>
            <a:effectLst>
              <a:outerShdw blurRad="50800" dist="38100" dir="2700000" algn="tl" rotWithShape="0">
                <a:prstClr val="black">
                  <a:alpha val="40000"/>
                </a:prstClr>
              </a:outerShdw>
            </a:effectLst>
          </p:spPr>
        </p:pic>
        <p:sp>
          <p:nvSpPr>
            <p:cNvPr id="41" name="文本框 20"/>
            <p:cNvSpPr txBox="1"/>
            <p:nvPr/>
          </p:nvSpPr>
          <p:spPr>
            <a:xfrm>
              <a:off x="1124349" y="4681692"/>
              <a:ext cx="645836" cy="400110"/>
            </a:xfrm>
            <a:prstGeom prst="rect">
              <a:avLst/>
            </a:prstGeom>
            <a:noFill/>
          </p:spPr>
          <p:txBody>
            <a:bodyPr wrap="square" rtlCol="0">
              <a:spAutoFit/>
            </a:bodyPr>
            <a:lstStyle/>
            <a:p>
              <a:r>
                <a:rPr lang="en-US" altLang="zh-CN" sz="2000" b="1" dirty="0">
                  <a:solidFill>
                    <a:srgbClr val="526188"/>
                  </a:solidFill>
                  <a:latin typeface="站酷快乐体2016修订版" panose="02010600030101010101" pitchFamily="2" charset="-122"/>
                  <a:ea typeface="站酷快乐体2016修订版" panose="02010600030101010101" pitchFamily="2" charset="-122"/>
                </a:rPr>
                <a:t>0</a:t>
              </a:r>
              <a:r>
                <a:rPr lang="en-US" altLang="zh-TW" sz="2000" b="1" dirty="0">
                  <a:solidFill>
                    <a:srgbClr val="526188"/>
                  </a:solidFill>
                  <a:latin typeface="站酷快乐体2016修订版" panose="02010600030101010101" pitchFamily="2" charset="-122"/>
                  <a:ea typeface="站酷快乐体2016修订版" panose="02010600030101010101" pitchFamily="2" charset="-122"/>
                </a:rPr>
                <a:t>5</a:t>
              </a:r>
              <a:endParaRPr lang="zh-CN" altLang="en-US" sz="2000" b="1" dirty="0">
                <a:solidFill>
                  <a:srgbClr val="526188"/>
                </a:solidFill>
                <a:latin typeface="站酷快乐体2016修订版" panose="02010600030101010101" pitchFamily="2" charset="-122"/>
                <a:ea typeface="站酷快乐体2016修订版" panose="02010600030101010101" pitchFamily="2" charset="-122"/>
              </a:endParaRPr>
            </a:p>
          </p:txBody>
        </p:sp>
      </p:grpSp>
      <p:grpSp>
        <p:nvGrpSpPr>
          <p:cNvPr id="42" name="组合 22"/>
          <p:cNvGrpSpPr/>
          <p:nvPr/>
        </p:nvGrpSpPr>
        <p:grpSpPr>
          <a:xfrm>
            <a:off x="6406518" y="4647817"/>
            <a:ext cx="873333" cy="1012233"/>
            <a:chOff x="6368561" y="4377906"/>
            <a:chExt cx="873333" cy="1012233"/>
          </a:xfrm>
        </p:grpSpPr>
        <p:pic>
          <p:nvPicPr>
            <p:cNvPr id="43" name="图片 15"/>
            <p:cNvPicPr>
              <a:picLocks noChangeAspect="1"/>
            </p:cNvPicPr>
            <p:nvPr/>
          </p:nvPicPr>
          <p:blipFill>
            <a:blip r:embed="rId3"/>
            <a:stretch>
              <a:fillRect/>
            </a:stretch>
          </p:blipFill>
          <p:spPr>
            <a:xfrm rot="16200000">
              <a:off x="6299111" y="4447356"/>
              <a:ext cx="1012233" cy="873333"/>
            </a:xfrm>
            <a:prstGeom prst="rect">
              <a:avLst/>
            </a:prstGeom>
            <a:effectLst>
              <a:outerShdw blurRad="50800" dist="38100" dir="2700000" algn="tl" rotWithShape="0">
                <a:prstClr val="black">
                  <a:alpha val="40000"/>
                </a:prstClr>
              </a:outerShdw>
            </a:effectLst>
          </p:spPr>
        </p:pic>
        <p:sp>
          <p:nvSpPr>
            <p:cNvPr id="44" name="文本框 21"/>
            <p:cNvSpPr txBox="1"/>
            <p:nvPr/>
          </p:nvSpPr>
          <p:spPr>
            <a:xfrm>
              <a:off x="6368561" y="4681692"/>
              <a:ext cx="645836" cy="400110"/>
            </a:xfrm>
            <a:prstGeom prst="rect">
              <a:avLst/>
            </a:prstGeom>
            <a:noFill/>
          </p:spPr>
          <p:txBody>
            <a:bodyPr wrap="square" rtlCol="0">
              <a:spAutoFit/>
            </a:bodyPr>
            <a:lstStyle/>
            <a:p>
              <a:r>
                <a:rPr lang="en-US" altLang="zh-CN" sz="2000" b="1" dirty="0">
                  <a:solidFill>
                    <a:srgbClr val="526188"/>
                  </a:solidFill>
                  <a:latin typeface="站酷快乐体2016修订版" panose="02010600030101010101" pitchFamily="2" charset="-122"/>
                  <a:ea typeface="站酷快乐体2016修订版" panose="02010600030101010101" pitchFamily="2" charset="-122"/>
                </a:rPr>
                <a:t>0</a:t>
              </a:r>
              <a:r>
                <a:rPr lang="en-US" altLang="zh-TW" sz="2000" b="1" dirty="0">
                  <a:solidFill>
                    <a:srgbClr val="526188"/>
                  </a:solidFill>
                  <a:latin typeface="站酷快乐体2016修订版" panose="02010600030101010101" pitchFamily="2" charset="-122"/>
                  <a:ea typeface="站酷快乐体2016修订版" panose="02010600030101010101" pitchFamily="2" charset="-122"/>
                </a:rPr>
                <a:t>6</a:t>
              </a:r>
              <a:endParaRPr lang="zh-CN" altLang="en-US" sz="2000" b="1" dirty="0">
                <a:solidFill>
                  <a:srgbClr val="526188"/>
                </a:solidFill>
                <a:latin typeface="站酷快乐体2016修订版" panose="02010600030101010101" pitchFamily="2" charset="-122"/>
                <a:ea typeface="站酷快乐体2016修订版" panose="02010600030101010101" pitchFamily="2" charset="-122"/>
              </a:endParaRPr>
            </a:p>
          </p:txBody>
        </p:sp>
      </p:grpSp>
      <p:sp>
        <p:nvSpPr>
          <p:cNvPr id="45" name="文本框 34"/>
          <p:cNvSpPr txBox="1"/>
          <p:nvPr/>
        </p:nvSpPr>
        <p:spPr>
          <a:xfrm>
            <a:off x="2196250" y="4378122"/>
            <a:ext cx="3279989" cy="553998"/>
          </a:xfrm>
          <a:prstGeom prst="rect">
            <a:avLst/>
          </a:prstGeom>
          <a:noFill/>
          <a:ln>
            <a:noFill/>
          </a:ln>
          <a:effectLst/>
          <a:scene3d>
            <a:camera prst="orthographicFront">
              <a:rot lat="0" lon="0" rev="0"/>
            </a:camera>
            <a:lightRig rig="contrasting" dir="t">
              <a:rot lat="0" lon="0" rev="7800000"/>
            </a:lightRig>
          </a:scene3d>
          <a:sp3d>
            <a:bevelT w="139700" h="139700"/>
          </a:sp3d>
        </p:spPr>
        <p:txBody>
          <a:bodyPr wrap="square" rtlCol="0">
            <a:spAutoFit/>
          </a:bodyPr>
          <a:lstStyle/>
          <a:p>
            <a:pPr algn="just"/>
            <a:r>
              <a:rPr lang="zh-TW" altLang="en-US" sz="3000" dirty="0">
                <a:solidFill>
                  <a:srgbClr val="526188"/>
                </a:solidFill>
                <a:latin typeface="微软雅黑" panose="020B0503020204020204" pitchFamily="34" charset="-122"/>
                <a:ea typeface="微软雅黑" panose="020B0503020204020204" pitchFamily="34" charset="-122"/>
                <a:cs typeface="文泉驿等宽微米黑" panose="020B0606030804020204" pitchFamily="34" charset="-122"/>
              </a:rPr>
              <a:t>遇到最困難的地方</a:t>
            </a:r>
            <a:endParaRPr lang="zh-CN" altLang="en-US" sz="3000" dirty="0">
              <a:solidFill>
                <a:srgbClr val="526188"/>
              </a:solidFill>
              <a:latin typeface="微软雅黑" panose="020B0503020204020204" pitchFamily="34" charset="-122"/>
              <a:ea typeface="微软雅黑" panose="020B0503020204020204" pitchFamily="34" charset="-122"/>
              <a:cs typeface="文泉驿等宽微米黑" panose="020B0606030804020204" pitchFamily="34" charset="-122"/>
            </a:endParaRPr>
          </a:p>
        </p:txBody>
      </p:sp>
      <p:sp>
        <p:nvSpPr>
          <p:cNvPr id="46" name="文本框 37"/>
          <p:cNvSpPr txBox="1"/>
          <p:nvPr/>
        </p:nvSpPr>
        <p:spPr>
          <a:xfrm>
            <a:off x="7595259" y="4874659"/>
            <a:ext cx="1890045" cy="553998"/>
          </a:xfrm>
          <a:prstGeom prst="rect">
            <a:avLst/>
          </a:prstGeom>
          <a:noFill/>
          <a:ln>
            <a:noFill/>
          </a:ln>
          <a:effectLst/>
          <a:scene3d>
            <a:camera prst="orthographicFront">
              <a:rot lat="0" lon="0" rev="0"/>
            </a:camera>
            <a:lightRig rig="contrasting" dir="t">
              <a:rot lat="0" lon="0" rev="7800000"/>
            </a:lightRig>
          </a:scene3d>
          <a:sp3d>
            <a:bevelT w="139700" h="139700"/>
          </a:sp3d>
        </p:spPr>
        <p:txBody>
          <a:bodyPr wrap="square" rtlCol="0">
            <a:spAutoFit/>
          </a:bodyPr>
          <a:lstStyle/>
          <a:p>
            <a:pPr algn="just"/>
            <a:r>
              <a:rPr lang="zh-TW" altLang="en-US" sz="3000" dirty="0">
                <a:solidFill>
                  <a:srgbClr val="526188"/>
                </a:solidFill>
                <a:latin typeface="微软雅黑" panose="020B0503020204020204" pitchFamily="34" charset="-122"/>
                <a:ea typeface="微软雅黑" panose="020B0503020204020204" pitchFamily="34" charset="-122"/>
                <a:cs typeface="文泉驿等宽微米黑" panose="020B0606030804020204" pitchFamily="34" charset="-122"/>
              </a:rPr>
              <a:t>結語</a:t>
            </a:r>
            <a:endParaRPr lang="zh-CN" altLang="en-US" sz="3000" dirty="0">
              <a:solidFill>
                <a:srgbClr val="526188"/>
              </a:solidFill>
              <a:latin typeface="微软雅黑" panose="020B0503020204020204" pitchFamily="34" charset="-122"/>
              <a:ea typeface="微软雅黑" panose="020B0503020204020204" pitchFamily="34" charset="-122"/>
              <a:cs typeface="文泉驿等宽微米黑" panose="020B06060308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组合 31"/>
          <p:cNvGrpSpPr/>
          <p:nvPr/>
        </p:nvGrpSpPr>
        <p:grpSpPr>
          <a:xfrm>
            <a:off x="346076" y="323047"/>
            <a:ext cx="2637269" cy="548814"/>
            <a:chOff x="384176" y="265897"/>
            <a:chExt cx="2637269" cy="548814"/>
          </a:xfrm>
        </p:grpSpPr>
        <p:grpSp>
          <p:nvGrpSpPr>
            <p:cNvPr id="16" name="组合 15"/>
            <p:cNvGrpSpPr/>
            <p:nvPr/>
          </p:nvGrpSpPr>
          <p:grpSpPr>
            <a:xfrm>
              <a:off x="384176" y="307549"/>
              <a:ext cx="377371" cy="507162"/>
              <a:chOff x="899886" y="361978"/>
              <a:chExt cx="377371" cy="507162"/>
            </a:xfrm>
          </p:grpSpPr>
          <p:sp>
            <p:nvSpPr>
              <p:cNvPr id="14" name="等腰三角形 13"/>
              <p:cNvSpPr/>
              <p:nvPr/>
            </p:nvSpPr>
            <p:spPr>
              <a:xfrm>
                <a:off x="899886" y="613178"/>
                <a:ext cx="377371" cy="255962"/>
              </a:xfrm>
              <a:prstGeom prst="triangle">
                <a:avLst/>
              </a:prstGeom>
              <a:solidFill>
                <a:srgbClr val="5261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等腰三角形 14"/>
              <p:cNvSpPr/>
              <p:nvPr/>
            </p:nvSpPr>
            <p:spPr>
              <a:xfrm rot="10800000">
                <a:off x="899886" y="361978"/>
                <a:ext cx="377371" cy="255962"/>
              </a:xfrm>
              <a:prstGeom prst="triangle">
                <a:avLst/>
              </a:prstGeom>
              <a:solidFill>
                <a:srgbClr val="E7C7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9" name="文本框 28"/>
            <p:cNvSpPr txBox="1"/>
            <p:nvPr/>
          </p:nvSpPr>
          <p:spPr>
            <a:xfrm>
              <a:off x="825047" y="265897"/>
              <a:ext cx="2196398" cy="400110"/>
            </a:xfrm>
            <a:prstGeom prst="rect">
              <a:avLst/>
            </a:prstGeom>
            <a:noFill/>
          </p:spPr>
          <p:txBody>
            <a:bodyPr wrap="square" rtlCol="0">
              <a:spAutoFit/>
            </a:bodyPr>
            <a:lstStyle/>
            <a:p>
              <a:pPr algn="just"/>
              <a:r>
                <a:rPr lang="zh-TW" altLang="en-US" sz="2000" b="1" dirty="0">
                  <a:solidFill>
                    <a:srgbClr val="526188"/>
                  </a:solidFill>
                  <a:latin typeface="微软雅黑" panose="020B0503020204020204" pitchFamily="34" charset="-122"/>
                  <a:ea typeface="微软雅黑" panose="020B0503020204020204" pitchFamily="34" charset="-122"/>
                  <a:cs typeface="文泉驿等宽微米黑" panose="020B0606030804020204" pitchFamily="34" charset="-122"/>
                </a:rPr>
                <a:t>規格書</a:t>
              </a:r>
              <a:r>
                <a:rPr lang="en-US" altLang="zh-TW" sz="2000" b="1" dirty="0">
                  <a:solidFill>
                    <a:srgbClr val="526188"/>
                  </a:solidFill>
                  <a:latin typeface="微软雅黑" panose="020B0503020204020204" pitchFamily="34" charset="-122"/>
                  <a:ea typeface="微软雅黑" panose="020B0503020204020204" pitchFamily="34" charset="-122"/>
                  <a:cs typeface="文泉驿等宽微米黑" panose="020B0606030804020204" pitchFamily="34" charset="-122"/>
                </a:rPr>
                <a:t>-</a:t>
              </a:r>
              <a:r>
                <a:rPr lang="zh-TW" altLang="en-US" sz="2000" b="1" dirty="0">
                  <a:solidFill>
                    <a:srgbClr val="526188"/>
                  </a:solidFill>
                  <a:latin typeface="微软雅黑" panose="020B0503020204020204" pitchFamily="34" charset="-122"/>
                  <a:ea typeface="微软雅黑" panose="020B0503020204020204" pitchFamily="34" charset="-122"/>
                  <a:cs typeface="文泉驿等宽微米黑" panose="020B0606030804020204" pitchFamily="34" charset="-122"/>
                </a:rPr>
                <a:t>使用案例</a:t>
              </a:r>
              <a:endParaRPr lang="zh-CN" altLang="en-US" sz="2000" b="1" dirty="0">
                <a:solidFill>
                  <a:srgbClr val="526188"/>
                </a:solidFill>
                <a:latin typeface="微软雅黑" panose="020B0503020204020204" pitchFamily="34" charset="-122"/>
                <a:ea typeface="微软雅黑" panose="020B0503020204020204" pitchFamily="34" charset="-122"/>
                <a:cs typeface="文泉驿等宽微米黑" panose="020B0606030804020204" pitchFamily="34" charset="-122"/>
              </a:endParaRPr>
            </a:p>
          </p:txBody>
        </p:sp>
      </p:grpSp>
      <p:sp>
        <p:nvSpPr>
          <p:cNvPr id="12" name="任意多边形: 形状 11"/>
          <p:cNvSpPr/>
          <p:nvPr/>
        </p:nvSpPr>
        <p:spPr bwMode="auto">
          <a:xfrm flipH="1">
            <a:off x="0" y="5871029"/>
            <a:ext cx="12192000" cy="1012232"/>
          </a:xfrm>
          <a:custGeom>
            <a:avLst/>
            <a:gdLst>
              <a:gd name="connsiteX0" fmla="*/ 2457949 w 12192000"/>
              <a:gd name="connsiteY0" fmla="*/ 0 h 1012232"/>
              <a:gd name="connsiteX1" fmla="*/ 9057549 w 12192000"/>
              <a:gd name="connsiteY1" fmla="*/ 610553 h 1012232"/>
              <a:gd name="connsiteX2" fmla="*/ 12192000 w 12192000"/>
              <a:gd name="connsiteY2" fmla="*/ 305277 h 1012232"/>
              <a:gd name="connsiteX3" fmla="*/ 12192000 w 12192000"/>
              <a:gd name="connsiteY3" fmla="*/ 1012232 h 1012232"/>
              <a:gd name="connsiteX4" fmla="*/ 114300 w 12192000"/>
              <a:gd name="connsiteY4" fmla="*/ 1012232 h 1012232"/>
              <a:gd name="connsiteX5" fmla="*/ 0 w 12192000"/>
              <a:gd name="connsiteY5" fmla="*/ 1012232 h 1012232"/>
              <a:gd name="connsiteX6" fmla="*/ 0 w 12192000"/>
              <a:gd name="connsiteY6" fmla="*/ 160434 h 1012232"/>
              <a:gd name="connsiteX7" fmla="*/ 270087 w 12192000"/>
              <a:gd name="connsiteY7" fmla="*/ 129128 h 1012232"/>
              <a:gd name="connsiteX8" fmla="*/ 2457949 w 12192000"/>
              <a:gd name="connsiteY8" fmla="*/ 0 h 1012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1012232">
                <a:moveTo>
                  <a:pt x="2457949" y="0"/>
                </a:moveTo>
                <a:cubicBezTo>
                  <a:pt x="4506845" y="0"/>
                  <a:pt x="7360920" y="610553"/>
                  <a:pt x="9057549" y="610553"/>
                </a:cubicBezTo>
                <a:cubicBezTo>
                  <a:pt x="10754179" y="610553"/>
                  <a:pt x="12192000" y="305277"/>
                  <a:pt x="12192000" y="305277"/>
                </a:cubicBezTo>
                <a:cubicBezTo>
                  <a:pt x="12192000" y="1012232"/>
                  <a:pt x="12192000" y="1012232"/>
                  <a:pt x="12192000" y="1012232"/>
                </a:cubicBezTo>
                <a:cubicBezTo>
                  <a:pt x="5290457" y="1012232"/>
                  <a:pt x="1839686" y="1012232"/>
                  <a:pt x="114300" y="1012232"/>
                </a:cubicBezTo>
                <a:lnTo>
                  <a:pt x="0" y="1012232"/>
                </a:lnTo>
                <a:lnTo>
                  <a:pt x="0" y="160434"/>
                </a:lnTo>
                <a:lnTo>
                  <a:pt x="270087" y="129128"/>
                </a:lnTo>
                <a:cubicBezTo>
                  <a:pt x="925321" y="57390"/>
                  <a:pt x="1689613" y="0"/>
                  <a:pt x="2457949" y="0"/>
                </a:cubicBezTo>
                <a:close/>
              </a:path>
            </a:pathLst>
          </a:custGeom>
          <a:solidFill>
            <a:srgbClr val="52618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solidFill>
                <a:schemeClr val="lt1"/>
              </a:solidFill>
              <a:latin typeface="Arial" panose="020B0604020202020204" pitchFamily="34" charset="0"/>
              <a:ea typeface="思源黑体 CN Normal" panose="020B0400000000000000" pitchFamily="34" charset="-122"/>
              <a:sym typeface="Arial" panose="020B0604020202020204" pitchFamily="34" charset="0"/>
            </a:endParaRPr>
          </a:p>
        </p:txBody>
      </p:sp>
      <p:pic>
        <p:nvPicPr>
          <p:cNvPr id="4" name="圖片 3"/>
          <p:cNvPicPr>
            <a:picLocks noChangeAspect="1"/>
          </p:cNvPicPr>
          <p:nvPr/>
        </p:nvPicPr>
        <p:blipFill>
          <a:blip r:embed="rId3"/>
          <a:stretch>
            <a:fillRect/>
          </a:stretch>
        </p:blipFill>
        <p:spPr>
          <a:xfrm>
            <a:off x="723447" y="1382314"/>
            <a:ext cx="5188980" cy="3829558"/>
          </a:xfrm>
          <a:prstGeom prst="rect">
            <a:avLst/>
          </a:prstGeom>
        </p:spPr>
      </p:pic>
      <p:pic>
        <p:nvPicPr>
          <p:cNvPr id="5" name="圖片 4"/>
          <p:cNvPicPr>
            <a:picLocks noChangeAspect="1"/>
          </p:cNvPicPr>
          <p:nvPr/>
        </p:nvPicPr>
        <p:blipFill>
          <a:blip r:embed="rId4"/>
          <a:stretch>
            <a:fillRect/>
          </a:stretch>
        </p:blipFill>
        <p:spPr>
          <a:xfrm>
            <a:off x="6096000" y="1382313"/>
            <a:ext cx="5711695" cy="3272813"/>
          </a:xfrm>
          <a:prstGeom prst="rect">
            <a:avLst/>
          </a:prstGeom>
        </p:spPr>
      </p:pic>
    </p:spTree>
    <p:extLst>
      <p:ext uri="{BB962C8B-B14F-4D97-AF65-F5344CB8AC3E}">
        <p14:creationId xmlns:p14="http://schemas.microsoft.com/office/powerpoint/2010/main" val="2003799047"/>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组合 31"/>
          <p:cNvGrpSpPr/>
          <p:nvPr/>
        </p:nvGrpSpPr>
        <p:grpSpPr>
          <a:xfrm>
            <a:off x="346076" y="323047"/>
            <a:ext cx="2637269" cy="548814"/>
            <a:chOff x="384176" y="265897"/>
            <a:chExt cx="2637269" cy="548814"/>
          </a:xfrm>
        </p:grpSpPr>
        <p:grpSp>
          <p:nvGrpSpPr>
            <p:cNvPr id="16" name="组合 15"/>
            <p:cNvGrpSpPr/>
            <p:nvPr/>
          </p:nvGrpSpPr>
          <p:grpSpPr>
            <a:xfrm>
              <a:off x="384176" y="307549"/>
              <a:ext cx="377371" cy="507162"/>
              <a:chOff x="899886" y="361978"/>
              <a:chExt cx="377371" cy="507162"/>
            </a:xfrm>
          </p:grpSpPr>
          <p:sp>
            <p:nvSpPr>
              <p:cNvPr id="14" name="等腰三角形 13"/>
              <p:cNvSpPr/>
              <p:nvPr/>
            </p:nvSpPr>
            <p:spPr>
              <a:xfrm>
                <a:off x="899886" y="613178"/>
                <a:ext cx="377371" cy="255962"/>
              </a:xfrm>
              <a:prstGeom prst="triangle">
                <a:avLst/>
              </a:prstGeom>
              <a:solidFill>
                <a:srgbClr val="5261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等腰三角形 14"/>
              <p:cNvSpPr/>
              <p:nvPr/>
            </p:nvSpPr>
            <p:spPr>
              <a:xfrm rot="10800000">
                <a:off x="899886" y="361978"/>
                <a:ext cx="377371" cy="255962"/>
              </a:xfrm>
              <a:prstGeom prst="triangle">
                <a:avLst/>
              </a:prstGeom>
              <a:solidFill>
                <a:srgbClr val="E7C7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9" name="文本框 28"/>
            <p:cNvSpPr txBox="1"/>
            <p:nvPr/>
          </p:nvSpPr>
          <p:spPr>
            <a:xfrm>
              <a:off x="825047" y="265897"/>
              <a:ext cx="2196398" cy="400110"/>
            </a:xfrm>
            <a:prstGeom prst="rect">
              <a:avLst/>
            </a:prstGeom>
            <a:noFill/>
          </p:spPr>
          <p:txBody>
            <a:bodyPr wrap="square" rtlCol="0">
              <a:spAutoFit/>
            </a:bodyPr>
            <a:lstStyle/>
            <a:p>
              <a:pPr algn="just"/>
              <a:r>
                <a:rPr lang="zh-TW" altLang="en-US" sz="2000" b="1" dirty="0">
                  <a:solidFill>
                    <a:srgbClr val="526188"/>
                  </a:solidFill>
                  <a:latin typeface="微软雅黑" panose="020B0503020204020204" pitchFamily="34" charset="-122"/>
                  <a:ea typeface="微软雅黑" panose="020B0503020204020204" pitchFamily="34" charset="-122"/>
                  <a:cs typeface="文泉驿等宽微米黑" panose="020B0606030804020204" pitchFamily="34" charset="-122"/>
                </a:rPr>
                <a:t>規格書</a:t>
              </a:r>
              <a:r>
                <a:rPr lang="en-US" altLang="zh-TW" sz="2000" b="1" dirty="0">
                  <a:solidFill>
                    <a:srgbClr val="526188"/>
                  </a:solidFill>
                  <a:latin typeface="微软雅黑" panose="020B0503020204020204" pitchFamily="34" charset="-122"/>
                  <a:ea typeface="微软雅黑" panose="020B0503020204020204" pitchFamily="34" charset="-122"/>
                  <a:cs typeface="文泉驿等宽微米黑" panose="020B0606030804020204" pitchFamily="34" charset="-122"/>
                </a:rPr>
                <a:t>-</a:t>
              </a:r>
              <a:r>
                <a:rPr lang="zh-TW" altLang="en-US" sz="2000" b="1" dirty="0">
                  <a:solidFill>
                    <a:srgbClr val="526188"/>
                  </a:solidFill>
                  <a:latin typeface="微软雅黑" panose="020B0503020204020204" pitchFamily="34" charset="-122"/>
                  <a:ea typeface="微软雅黑" panose="020B0503020204020204" pitchFamily="34" charset="-122"/>
                  <a:cs typeface="文泉驿等宽微米黑" panose="020B0606030804020204" pitchFamily="34" charset="-122"/>
                </a:rPr>
                <a:t>使用案例</a:t>
              </a:r>
              <a:endParaRPr lang="zh-CN" altLang="en-US" sz="2000" b="1" dirty="0">
                <a:solidFill>
                  <a:srgbClr val="526188"/>
                </a:solidFill>
                <a:latin typeface="微软雅黑" panose="020B0503020204020204" pitchFamily="34" charset="-122"/>
                <a:ea typeface="微软雅黑" panose="020B0503020204020204" pitchFamily="34" charset="-122"/>
                <a:cs typeface="文泉驿等宽微米黑" panose="020B0606030804020204" pitchFamily="34" charset="-122"/>
              </a:endParaRPr>
            </a:p>
          </p:txBody>
        </p:sp>
      </p:grpSp>
      <p:sp>
        <p:nvSpPr>
          <p:cNvPr id="12" name="任意多边形: 形状 11"/>
          <p:cNvSpPr/>
          <p:nvPr/>
        </p:nvSpPr>
        <p:spPr bwMode="auto">
          <a:xfrm flipH="1">
            <a:off x="0" y="5871029"/>
            <a:ext cx="12192000" cy="1012232"/>
          </a:xfrm>
          <a:custGeom>
            <a:avLst/>
            <a:gdLst>
              <a:gd name="connsiteX0" fmla="*/ 2457949 w 12192000"/>
              <a:gd name="connsiteY0" fmla="*/ 0 h 1012232"/>
              <a:gd name="connsiteX1" fmla="*/ 9057549 w 12192000"/>
              <a:gd name="connsiteY1" fmla="*/ 610553 h 1012232"/>
              <a:gd name="connsiteX2" fmla="*/ 12192000 w 12192000"/>
              <a:gd name="connsiteY2" fmla="*/ 305277 h 1012232"/>
              <a:gd name="connsiteX3" fmla="*/ 12192000 w 12192000"/>
              <a:gd name="connsiteY3" fmla="*/ 1012232 h 1012232"/>
              <a:gd name="connsiteX4" fmla="*/ 114300 w 12192000"/>
              <a:gd name="connsiteY4" fmla="*/ 1012232 h 1012232"/>
              <a:gd name="connsiteX5" fmla="*/ 0 w 12192000"/>
              <a:gd name="connsiteY5" fmla="*/ 1012232 h 1012232"/>
              <a:gd name="connsiteX6" fmla="*/ 0 w 12192000"/>
              <a:gd name="connsiteY6" fmla="*/ 160434 h 1012232"/>
              <a:gd name="connsiteX7" fmla="*/ 270087 w 12192000"/>
              <a:gd name="connsiteY7" fmla="*/ 129128 h 1012232"/>
              <a:gd name="connsiteX8" fmla="*/ 2457949 w 12192000"/>
              <a:gd name="connsiteY8" fmla="*/ 0 h 1012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1012232">
                <a:moveTo>
                  <a:pt x="2457949" y="0"/>
                </a:moveTo>
                <a:cubicBezTo>
                  <a:pt x="4506845" y="0"/>
                  <a:pt x="7360920" y="610553"/>
                  <a:pt x="9057549" y="610553"/>
                </a:cubicBezTo>
                <a:cubicBezTo>
                  <a:pt x="10754179" y="610553"/>
                  <a:pt x="12192000" y="305277"/>
                  <a:pt x="12192000" y="305277"/>
                </a:cubicBezTo>
                <a:cubicBezTo>
                  <a:pt x="12192000" y="1012232"/>
                  <a:pt x="12192000" y="1012232"/>
                  <a:pt x="12192000" y="1012232"/>
                </a:cubicBezTo>
                <a:cubicBezTo>
                  <a:pt x="5290457" y="1012232"/>
                  <a:pt x="1839686" y="1012232"/>
                  <a:pt x="114300" y="1012232"/>
                </a:cubicBezTo>
                <a:lnTo>
                  <a:pt x="0" y="1012232"/>
                </a:lnTo>
                <a:lnTo>
                  <a:pt x="0" y="160434"/>
                </a:lnTo>
                <a:lnTo>
                  <a:pt x="270087" y="129128"/>
                </a:lnTo>
                <a:cubicBezTo>
                  <a:pt x="925321" y="57390"/>
                  <a:pt x="1689613" y="0"/>
                  <a:pt x="2457949" y="0"/>
                </a:cubicBezTo>
                <a:close/>
              </a:path>
            </a:pathLst>
          </a:custGeom>
          <a:solidFill>
            <a:srgbClr val="52618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solidFill>
                <a:schemeClr val="lt1"/>
              </a:solidFill>
              <a:latin typeface="Arial" panose="020B0604020202020204" pitchFamily="34" charset="0"/>
              <a:ea typeface="思源黑体 CN Normal" panose="020B0400000000000000" pitchFamily="34" charset="-122"/>
              <a:sym typeface="Arial" panose="020B0604020202020204" pitchFamily="34" charset="0"/>
            </a:endParaRPr>
          </a:p>
        </p:txBody>
      </p:sp>
      <p:pic>
        <p:nvPicPr>
          <p:cNvPr id="2" name="圖片 1"/>
          <p:cNvPicPr>
            <a:picLocks noChangeAspect="1"/>
          </p:cNvPicPr>
          <p:nvPr/>
        </p:nvPicPr>
        <p:blipFill>
          <a:blip r:embed="rId3"/>
          <a:stretch>
            <a:fillRect/>
          </a:stretch>
        </p:blipFill>
        <p:spPr>
          <a:xfrm>
            <a:off x="551498" y="1320158"/>
            <a:ext cx="5367758" cy="3667478"/>
          </a:xfrm>
          <a:prstGeom prst="rect">
            <a:avLst/>
          </a:prstGeom>
        </p:spPr>
      </p:pic>
      <p:pic>
        <p:nvPicPr>
          <p:cNvPr id="3" name="圖片 2"/>
          <p:cNvPicPr>
            <a:picLocks noChangeAspect="1"/>
          </p:cNvPicPr>
          <p:nvPr/>
        </p:nvPicPr>
        <p:blipFill>
          <a:blip r:embed="rId4"/>
          <a:stretch>
            <a:fillRect/>
          </a:stretch>
        </p:blipFill>
        <p:spPr>
          <a:xfrm>
            <a:off x="6237552" y="1320157"/>
            <a:ext cx="5544000" cy="3288787"/>
          </a:xfrm>
          <a:prstGeom prst="rect">
            <a:avLst/>
          </a:prstGeom>
        </p:spPr>
      </p:pic>
    </p:spTree>
    <p:extLst>
      <p:ext uri="{BB962C8B-B14F-4D97-AF65-F5344CB8AC3E}">
        <p14:creationId xmlns:p14="http://schemas.microsoft.com/office/powerpoint/2010/main" val="290523570"/>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组合 31"/>
          <p:cNvGrpSpPr/>
          <p:nvPr/>
        </p:nvGrpSpPr>
        <p:grpSpPr>
          <a:xfrm>
            <a:off x="346076" y="323047"/>
            <a:ext cx="2812759" cy="548814"/>
            <a:chOff x="384176" y="265897"/>
            <a:chExt cx="2812759" cy="548814"/>
          </a:xfrm>
        </p:grpSpPr>
        <p:grpSp>
          <p:nvGrpSpPr>
            <p:cNvPr id="16" name="组合 15"/>
            <p:cNvGrpSpPr/>
            <p:nvPr/>
          </p:nvGrpSpPr>
          <p:grpSpPr>
            <a:xfrm>
              <a:off x="384176" y="307549"/>
              <a:ext cx="377371" cy="507162"/>
              <a:chOff x="899886" y="361978"/>
              <a:chExt cx="377371" cy="507162"/>
            </a:xfrm>
          </p:grpSpPr>
          <p:sp>
            <p:nvSpPr>
              <p:cNvPr id="14" name="等腰三角形 13"/>
              <p:cNvSpPr/>
              <p:nvPr/>
            </p:nvSpPr>
            <p:spPr>
              <a:xfrm>
                <a:off x="899886" y="613178"/>
                <a:ext cx="377371" cy="255962"/>
              </a:xfrm>
              <a:prstGeom prst="triangle">
                <a:avLst/>
              </a:prstGeom>
              <a:solidFill>
                <a:srgbClr val="5261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等腰三角形 14"/>
              <p:cNvSpPr/>
              <p:nvPr/>
            </p:nvSpPr>
            <p:spPr>
              <a:xfrm rot="10800000">
                <a:off x="899886" y="361978"/>
                <a:ext cx="377371" cy="255962"/>
              </a:xfrm>
              <a:prstGeom prst="triangle">
                <a:avLst/>
              </a:prstGeom>
              <a:solidFill>
                <a:srgbClr val="E7C7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9" name="文本框 28"/>
            <p:cNvSpPr txBox="1"/>
            <p:nvPr/>
          </p:nvSpPr>
          <p:spPr>
            <a:xfrm>
              <a:off x="825046" y="265897"/>
              <a:ext cx="2371889" cy="400110"/>
            </a:xfrm>
            <a:prstGeom prst="rect">
              <a:avLst/>
            </a:prstGeom>
            <a:noFill/>
          </p:spPr>
          <p:txBody>
            <a:bodyPr wrap="square" rtlCol="0">
              <a:spAutoFit/>
            </a:bodyPr>
            <a:lstStyle/>
            <a:p>
              <a:pPr algn="just"/>
              <a:r>
                <a:rPr lang="zh-TW" altLang="en-US" sz="2000" b="1" dirty="0">
                  <a:solidFill>
                    <a:srgbClr val="526188"/>
                  </a:solidFill>
                  <a:latin typeface="微软雅黑" panose="020B0503020204020204" pitchFamily="34" charset="-122"/>
                  <a:ea typeface="微软雅黑" panose="020B0503020204020204" pitchFamily="34" charset="-122"/>
                  <a:cs typeface="文泉驿等宽微米黑" panose="020B0606030804020204" pitchFamily="34" charset="-122"/>
                </a:rPr>
                <a:t>規格書</a:t>
              </a:r>
              <a:r>
                <a:rPr lang="en-US" altLang="zh-TW" sz="2000" b="1" dirty="0">
                  <a:solidFill>
                    <a:srgbClr val="526188"/>
                  </a:solidFill>
                  <a:latin typeface="微软雅黑" panose="020B0503020204020204" pitchFamily="34" charset="-122"/>
                  <a:ea typeface="微软雅黑" panose="020B0503020204020204" pitchFamily="34" charset="-122"/>
                  <a:cs typeface="文泉驿等宽微米黑" panose="020B0606030804020204" pitchFamily="34" charset="-122"/>
                </a:rPr>
                <a:t>-</a:t>
              </a:r>
              <a:r>
                <a:rPr lang="zh-TW" altLang="en-US" sz="2000" b="1" dirty="0">
                  <a:solidFill>
                    <a:srgbClr val="526188"/>
                  </a:solidFill>
                  <a:latin typeface="微软雅黑" panose="020B0503020204020204" pitchFamily="34" charset="-122"/>
                  <a:ea typeface="微软雅黑" panose="020B0503020204020204" pitchFamily="34" charset="-122"/>
                  <a:cs typeface="文泉驿等宽微米黑" panose="020B0606030804020204" pitchFamily="34" charset="-122"/>
                </a:rPr>
                <a:t>使用案例圖</a:t>
              </a:r>
              <a:endParaRPr lang="zh-CN" altLang="en-US" sz="2000" b="1" dirty="0">
                <a:solidFill>
                  <a:srgbClr val="526188"/>
                </a:solidFill>
                <a:latin typeface="微软雅黑" panose="020B0503020204020204" pitchFamily="34" charset="-122"/>
                <a:ea typeface="微软雅黑" panose="020B0503020204020204" pitchFamily="34" charset="-122"/>
                <a:cs typeface="文泉驿等宽微米黑" panose="020B0606030804020204" pitchFamily="34" charset="-122"/>
              </a:endParaRPr>
            </a:p>
          </p:txBody>
        </p:sp>
      </p:grpSp>
      <p:sp>
        <p:nvSpPr>
          <p:cNvPr id="12" name="任意多边形: 形状 11"/>
          <p:cNvSpPr/>
          <p:nvPr/>
        </p:nvSpPr>
        <p:spPr bwMode="auto">
          <a:xfrm flipH="1">
            <a:off x="0" y="5871029"/>
            <a:ext cx="12192000" cy="1012232"/>
          </a:xfrm>
          <a:custGeom>
            <a:avLst/>
            <a:gdLst>
              <a:gd name="connsiteX0" fmla="*/ 2457949 w 12192000"/>
              <a:gd name="connsiteY0" fmla="*/ 0 h 1012232"/>
              <a:gd name="connsiteX1" fmla="*/ 9057549 w 12192000"/>
              <a:gd name="connsiteY1" fmla="*/ 610553 h 1012232"/>
              <a:gd name="connsiteX2" fmla="*/ 12192000 w 12192000"/>
              <a:gd name="connsiteY2" fmla="*/ 305277 h 1012232"/>
              <a:gd name="connsiteX3" fmla="*/ 12192000 w 12192000"/>
              <a:gd name="connsiteY3" fmla="*/ 1012232 h 1012232"/>
              <a:gd name="connsiteX4" fmla="*/ 114300 w 12192000"/>
              <a:gd name="connsiteY4" fmla="*/ 1012232 h 1012232"/>
              <a:gd name="connsiteX5" fmla="*/ 0 w 12192000"/>
              <a:gd name="connsiteY5" fmla="*/ 1012232 h 1012232"/>
              <a:gd name="connsiteX6" fmla="*/ 0 w 12192000"/>
              <a:gd name="connsiteY6" fmla="*/ 160434 h 1012232"/>
              <a:gd name="connsiteX7" fmla="*/ 270087 w 12192000"/>
              <a:gd name="connsiteY7" fmla="*/ 129128 h 1012232"/>
              <a:gd name="connsiteX8" fmla="*/ 2457949 w 12192000"/>
              <a:gd name="connsiteY8" fmla="*/ 0 h 1012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1012232">
                <a:moveTo>
                  <a:pt x="2457949" y="0"/>
                </a:moveTo>
                <a:cubicBezTo>
                  <a:pt x="4506845" y="0"/>
                  <a:pt x="7360920" y="610553"/>
                  <a:pt x="9057549" y="610553"/>
                </a:cubicBezTo>
                <a:cubicBezTo>
                  <a:pt x="10754179" y="610553"/>
                  <a:pt x="12192000" y="305277"/>
                  <a:pt x="12192000" y="305277"/>
                </a:cubicBezTo>
                <a:cubicBezTo>
                  <a:pt x="12192000" y="1012232"/>
                  <a:pt x="12192000" y="1012232"/>
                  <a:pt x="12192000" y="1012232"/>
                </a:cubicBezTo>
                <a:cubicBezTo>
                  <a:pt x="5290457" y="1012232"/>
                  <a:pt x="1839686" y="1012232"/>
                  <a:pt x="114300" y="1012232"/>
                </a:cubicBezTo>
                <a:lnTo>
                  <a:pt x="0" y="1012232"/>
                </a:lnTo>
                <a:lnTo>
                  <a:pt x="0" y="160434"/>
                </a:lnTo>
                <a:lnTo>
                  <a:pt x="270087" y="129128"/>
                </a:lnTo>
                <a:cubicBezTo>
                  <a:pt x="925321" y="57390"/>
                  <a:pt x="1689613" y="0"/>
                  <a:pt x="2457949" y="0"/>
                </a:cubicBezTo>
                <a:close/>
              </a:path>
            </a:pathLst>
          </a:custGeom>
          <a:solidFill>
            <a:srgbClr val="52618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solidFill>
                <a:schemeClr val="lt1"/>
              </a:solidFill>
              <a:latin typeface="Arial" panose="020B0604020202020204" pitchFamily="34" charset="0"/>
              <a:ea typeface="思源黑体 CN Normal" panose="020B0400000000000000" pitchFamily="34" charset="-122"/>
              <a:sym typeface="Arial" panose="020B0604020202020204" pitchFamily="34" charset="0"/>
            </a:endParaRPr>
          </a:p>
        </p:txBody>
      </p:sp>
      <p:pic>
        <p:nvPicPr>
          <p:cNvPr id="4" name="圖片 3"/>
          <p:cNvPicPr>
            <a:picLocks noChangeAspect="1"/>
          </p:cNvPicPr>
          <p:nvPr/>
        </p:nvPicPr>
        <p:blipFill>
          <a:blip r:embed="rId3"/>
          <a:stretch>
            <a:fillRect/>
          </a:stretch>
        </p:blipFill>
        <p:spPr>
          <a:xfrm>
            <a:off x="3417454" y="871861"/>
            <a:ext cx="4823467" cy="4913867"/>
          </a:xfrm>
          <a:prstGeom prst="rect">
            <a:avLst/>
          </a:prstGeom>
        </p:spPr>
      </p:pic>
    </p:spTree>
    <p:extLst>
      <p:ext uri="{BB962C8B-B14F-4D97-AF65-F5344CB8AC3E}">
        <p14:creationId xmlns:p14="http://schemas.microsoft.com/office/powerpoint/2010/main" val="592996112"/>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组合 31"/>
          <p:cNvGrpSpPr/>
          <p:nvPr/>
        </p:nvGrpSpPr>
        <p:grpSpPr>
          <a:xfrm>
            <a:off x="346076" y="323047"/>
            <a:ext cx="2812759" cy="548814"/>
            <a:chOff x="384176" y="265897"/>
            <a:chExt cx="2812759" cy="548814"/>
          </a:xfrm>
        </p:grpSpPr>
        <p:grpSp>
          <p:nvGrpSpPr>
            <p:cNvPr id="16" name="组合 15"/>
            <p:cNvGrpSpPr/>
            <p:nvPr/>
          </p:nvGrpSpPr>
          <p:grpSpPr>
            <a:xfrm>
              <a:off x="384176" y="307549"/>
              <a:ext cx="377371" cy="507162"/>
              <a:chOff x="899886" y="361978"/>
              <a:chExt cx="377371" cy="507162"/>
            </a:xfrm>
          </p:grpSpPr>
          <p:sp>
            <p:nvSpPr>
              <p:cNvPr id="14" name="等腰三角形 13"/>
              <p:cNvSpPr/>
              <p:nvPr/>
            </p:nvSpPr>
            <p:spPr>
              <a:xfrm>
                <a:off x="899886" y="613178"/>
                <a:ext cx="377371" cy="255962"/>
              </a:xfrm>
              <a:prstGeom prst="triangle">
                <a:avLst/>
              </a:prstGeom>
              <a:solidFill>
                <a:srgbClr val="5261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等腰三角形 14"/>
              <p:cNvSpPr/>
              <p:nvPr/>
            </p:nvSpPr>
            <p:spPr>
              <a:xfrm rot="10800000">
                <a:off x="899886" y="361978"/>
                <a:ext cx="377371" cy="255962"/>
              </a:xfrm>
              <a:prstGeom prst="triangle">
                <a:avLst/>
              </a:prstGeom>
              <a:solidFill>
                <a:srgbClr val="E7C7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9" name="文本框 28"/>
            <p:cNvSpPr txBox="1"/>
            <p:nvPr/>
          </p:nvSpPr>
          <p:spPr>
            <a:xfrm>
              <a:off x="825046" y="265897"/>
              <a:ext cx="2371889" cy="400110"/>
            </a:xfrm>
            <a:prstGeom prst="rect">
              <a:avLst/>
            </a:prstGeom>
            <a:noFill/>
          </p:spPr>
          <p:txBody>
            <a:bodyPr wrap="square" rtlCol="0">
              <a:spAutoFit/>
            </a:bodyPr>
            <a:lstStyle/>
            <a:p>
              <a:pPr algn="just"/>
              <a:r>
                <a:rPr lang="zh-TW" altLang="en-US" sz="2000" b="1" dirty="0">
                  <a:solidFill>
                    <a:srgbClr val="526188"/>
                  </a:solidFill>
                  <a:latin typeface="微软雅黑" panose="020B0503020204020204" pitchFamily="34" charset="-122"/>
                  <a:ea typeface="微软雅黑" panose="020B0503020204020204" pitchFamily="34" charset="-122"/>
                  <a:cs typeface="文泉驿等宽微米黑" panose="020B0606030804020204" pitchFamily="34" charset="-122"/>
                </a:rPr>
                <a:t>規格書</a:t>
              </a:r>
              <a:r>
                <a:rPr lang="en-US" altLang="zh-TW" sz="2000" b="1" dirty="0">
                  <a:solidFill>
                    <a:srgbClr val="526188"/>
                  </a:solidFill>
                  <a:latin typeface="微软雅黑" panose="020B0503020204020204" pitchFamily="34" charset="-122"/>
                  <a:ea typeface="微软雅黑" panose="020B0503020204020204" pitchFamily="34" charset="-122"/>
                  <a:cs typeface="文泉驿等宽微米黑" panose="020B0606030804020204" pitchFamily="34" charset="-122"/>
                </a:rPr>
                <a:t>-</a:t>
              </a:r>
              <a:r>
                <a:rPr lang="zh-TW" altLang="en-US" sz="2000" b="1" dirty="0">
                  <a:solidFill>
                    <a:srgbClr val="526188"/>
                  </a:solidFill>
                  <a:latin typeface="微软雅黑" panose="020B0503020204020204" pitchFamily="34" charset="-122"/>
                  <a:ea typeface="微软雅黑" panose="020B0503020204020204" pitchFamily="34" charset="-122"/>
                  <a:cs typeface="文泉驿等宽微米黑" panose="020B0606030804020204" pitchFamily="34" charset="-122"/>
                </a:rPr>
                <a:t>使用案例圖</a:t>
              </a:r>
              <a:endParaRPr lang="zh-CN" altLang="en-US" sz="2000" b="1" dirty="0">
                <a:solidFill>
                  <a:srgbClr val="526188"/>
                </a:solidFill>
                <a:latin typeface="微软雅黑" panose="020B0503020204020204" pitchFamily="34" charset="-122"/>
                <a:ea typeface="微软雅黑" panose="020B0503020204020204" pitchFamily="34" charset="-122"/>
                <a:cs typeface="文泉驿等宽微米黑" panose="020B0606030804020204" pitchFamily="34" charset="-122"/>
              </a:endParaRPr>
            </a:p>
          </p:txBody>
        </p:sp>
      </p:grpSp>
      <p:sp>
        <p:nvSpPr>
          <p:cNvPr id="12" name="任意多边形: 形状 11"/>
          <p:cNvSpPr/>
          <p:nvPr/>
        </p:nvSpPr>
        <p:spPr bwMode="auto">
          <a:xfrm flipH="1">
            <a:off x="0" y="5871029"/>
            <a:ext cx="12192000" cy="1012232"/>
          </a:xfrm>
          <a:custGeom>
            <a:avLst/>
            <a:gdLst>
              <a:gd name="connsiteX0" fmla="*/ 2457949 w 12192000"/>
              <a:gd name="connsiteY0" fmla="*/ 0 h 1012232"/>
              <a:gd name="connsiteX1" fmla="*/ 9057549 w 12192000"/>
              <a:gd name="connsiteY1" fmla="*/ 610553 h 1012232"/>
              <a:gd name="connsiteX2" fmla="*/ 12192000 w 12192000"/>
              <a:gd name="connsiteY2" fmla="*/ 305277 h 1012232"/>
              <a:gd name="connsiteX3" fmla="*/ 12192000 w 12192000"/>
              <a:gd name="connsiteY3" fmla="*/ 1012232 h 1012232"/>
              <a:gd name="connsiteX4" fmla="*/ 114300 w 12192000"/>
              <a:gd name="connsiteY4" fmla="*/ 1012232 h 1012232"/>
              <a:gd name="connsiteX5" fmla="*/ 0 w 12192000"/>
              <a:gd name="connsiteY5" fmla="*/ 1012232 h 1012232"/>
              <a:gd name="connsiteX6" fmla="*/ 0 w 12192000"/>
              <a:gd name="connsiteY6" fmla="*/ 160434 h 1012232"/>
              <a:gd name="connsiteX7" fmla="*/ 270087 w 12192000"/>
              <a:gd name="connsiteY7" fmla="*/ 129128 h 1012232"/>
              <a:gd name="connsiteX8" fmla="*/ 2457949 w 12192000"/>
              <a:gd name="connsiteY8" fmla="*/ 0 h 1012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1012232">
                <a:moveTo>
                  <a:pt x="2457949" y="0"/>
                </a:moveTo>
                <a:cubicBezTo>
                  <a:pt x="4506845" y="0"/>
                  <a:pt x="7360920" y="610553"/>
                  <a:pt x="9057549" y="610553"/>
                </a:cubicBezTo>
                <a:cubicBezTo>
                  <a:pt x="10754179" y="610553"/>
                  <a:pt x="12192000" y="305277"/>
                  <a:pt x="12192000" y="305277"/>
                </a:cubicBezTo>
                <a:cubicBezTo>
                  <a:pt x="12192000" y="1012232"/>
                  <a:pt x="12192000" y="1012232"/>
                  <a:pt x="12192000" y="1012232"/>
                </a:cubicBezTo>
                <a:cubicBezTo>
                  <a:pt x="5290457" y="1012232"/>
                  <a:pt x="1839686" y="1012232"/>
                  <a:pt x="114300" y="1012232"/>
                </a:cubicBezTo>
                <a:lnTo>
                  <a:pt x="0" y="1012232"/>
                </a:lnTo>
                <a:lnTo>
                  <a:pt x="0" y="160434"/>
                </a:lnTo>
                <a:lnTo>
                  <a:pt x="270087" y="129128"/>
                </a:lnTo>
                <a:cubicBezTo>
                  <a:pt x="925321" y="57390"/>
                  <a:pt x="1689613" y="0"/>
                  <a:pt x="2457949" y="0"/>
                </a:cubicBezTo>
                <a:close/>
              </a:path>
            </a:pathLst>
          </a:custGeom>
          <a:solidFill>
            <a:srgbClr val="52618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solidFill>
                <a:schemeClr val="lt1"/>
              </a:solidFill>
              <a:latin typeface="Arial" panose="020B0604020202020204" pitchFamily="34" charset="0"/>
              <a:ea typeface="思源黑体 CN Normal" panose="020B0400000000000000" pitchFamily="34" charset="-122"/>
              <a:sym typeface="Arial" panose="020B0604020202020204" pitchFamily="34" charset="0"/>
            </a:endParaRPr>
          </a:p>
        </p:txBody>
      </p:sp>
      <p:pic>
        <p:nvPicPr>
          <p:cNvPr id="4" name="圖片 3"/>
          <p:cNvPicPr>
            <a:picLocks noChangeAspect="1"/>
          </p:cNvPicPr>
          <p:nvPr/>
        </p:nvPicPr>
        <p:blipFill>
          <a:blip r:embed="rId3"/>
          <a:stretch>
            <a:fillRect/>
          </a:stretch>
        </p:blipFill>
        <p:spPr>
          <a:xfrm>
            <a:off x="3319148" y="1234738"/>
            <a:ext cx="4820462" cy="4273414"/>
          </a:xfrm>
          <a:prstGeom prst="rect">
            <a:avLst/>
          </a:prstGeom>
        </p:spPr>
      </p:pic>
    </p:spTree>
    <p:extLst>
      <p:ext uri="{BB962C8B-B14F-4D97-AF65-F5344CB8AC3E}">
        <p14:creationId xmlns:p14="http://schemas.microsoft.com/office/powerpoint/2010/main" val="2431088868"/>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组合 31"/>
          <p:cNvGrpSpPr/>
          <p:nvPr/>
        </p:nvGrpSpPr>
        <p:grpSpPr>
          <a:xfrm>
            <a:off x="346076" y="323047"/>
            <a:ext cx="3009772" cy="707886"/>
            <a:chOff x="384176" y="265897"/>
            <a:chExt cx="2480251" cy="707886"/>
          </a:xfrm>
        </p:grpSpPr>
        <p:grpSp>
          <p:nvGrpSpPr>
            <p:cNvPr id="16" name="组合 15"/>
            <p:cNvGrpSpPr/>
            <p:nvPr/>
          </p:nvGrpSpPr>
          <p:grpSpPr>
            <a:xfrm>
              <a:off x="384176" y="307549"/>
              <a:ext cx="377371" cy="507162"/>
              <a:chOff x="899886" y="361978"/>
              <a:chExt cx="377371" cy="507162"/>
            </a:xfrm>
          </p:grpSpPr>
          <p:sp>
            <p:nvSpPr>
              <p:cNvPr id="14" name="等腰三角形 13"/>
              <p:cNvSpPr/>
              <p:nvPr/>
            </p:nvSpPr>
            <p:spPr>
              <a:xfrm>
                <a:off x="899886" y="613178"/>
                <a:ext cx="377371" cy="255962"/>
              </a:xfrm>
              <a:prstGeom prst="triangle">
                <a:avLst/>
              </a:prstGeom>
              <a:solidFill>
                <a:srgbClr val="5261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等腰三角形 14"/>
              <p:cNvSpPr/>
              <p:nvPr/>
            </p:nvSpPr>
            <p:spPr>
              <a:xfrm rot="10800000">
                <a:off x="899886" y="361978"/>
                <a:ext cx="377371" cy="255962"/>
              </a:xfrm>
              <a:prstGeom prst="triangle">
                <a:avLst/>
              </a:prstGeom>
              <a:solidFill>
                <a:srgbClr val="E7C7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9" name="文本框 28"/>
            <p:cNvSpPr txBox="1"/>
            <p:nvPr/>
          </p:nvSpPr>
          <p:spPr>
            <a:xfrm>
              <a:off x="825047" y="265897"/>
              <a:ext cx="2039380" cy="707886"/>
            </a:xfrm>
            <a:prstGeom prst="rect">
              <a:avLst/>
            </a:prstGeom>
            <a:noFill/>
          </p:spPr>
          <p:txBody>
            <a:bodyPr wrap="square" rtlCol="0">
              <a:spAutoFit/>
            </a:bodyPr>
            <a:lstStyle/>
            <a:p>
              <a:pPr algn="just"/>
              <a:r>
                <a:rPr lang="zh-TW" altLang="en-US" sz="2000" b="1" dirty="0">
                  <a:solidFill>
                    <a:srgbClr val="526188"/>
                  </a:solidFill>
                  <a:latin typeface="微软雅黑" panose="020B0503020204020204" pitchFamily="34" charset="-122"/>
                  <a:ea typeface="微软雅黑" panose="020B0503020204020204" pitchFamily="34" charset="-122"/>
                  <a:cs typeface="文泉驿等宽微米黑" panose="020B0606030804020204" pitchFamily="34" charset="-122"/>
                </a:rPr>
                <a:t>規格書</a:t>
              </a:r>
              <a:r>
                <a:rPr lang="en-US" altLang="zh-TW" sz="2000" b="1" dirty="0">
                  <a:solidFill>
                    <a:srgbClr val="526188"/>
                  </a:solidFill>
                  <a:latin typeface="微软雅黑" panose="020B0503020204020204" pitchFamily="34" charset="-122"/>
                  <a:ea typeface="微软雅黑" panose="020B0503020204020204" pitchFamily="34" charset="-122"/>
                  <a:cs typeface="文泉驿等宽微米黑" panose="020B0606030804020204" pitchFamily="34" charset="-122"/>
                </a:rPr>
                <a:t>-</a:t>
              </a:r>
              <a:r>
                <a:rPr lang="zh-TW" altLang="en-US" sz="2000" b="1" dirty="0">
                  <a:solidFill>
                    <a:srgbClr val="526188"/>
                  </a:solidFill>
                  <a:latin typeface="微软雅黑" panose="020B0503020204020204" pitchFamily="34" charset="-122"/>
                  <a:ea typeface="微软雅黑" panose="020B0503020204020204" pitchFamily="34" charset="-122"/>
                  <a:cs typeface="文泉驿等宽微米黑" panose="020B0606030804020204" pitchFamily="34" charset="-122"/>
                </a:rPr>
                <a:t>物件類別圖</a:t>
              </a:r>
              <a:endParaRPr lang="zh-CN" altLang="en-US" sz="2000" b="1" dirty="0">
                <a:solidFill>
                  <a:srgbClr val="526188"/>
                </a:solidFill>
                <a:latin typeface="微软雅黑" panose="020B0503020204020204" pitchFamily="34" charset="-122"/>
                <a:ea typeface="微软雅黑" panose="020B0503020204020204" pitchFamily="34" charset="-122"/>
                <a:cs typeface="文泉驿等宽微米黑" panose="020B0606030804020204" pitchFamily="34" charset="-122"/>
              </a:endParaRPr>
            </a:p>
          </p:txBody>
        </p:sp>
      </p:grpSp>
      <p:sp>
        <p:nvSpPr>
          <p:cNvPr id="12" name="任意多边形: 形状 11"/>
          <p:cNvSpPr/>
          <p:nvPr/>
        </p:nvSpPr>
        <p:spPr bwMode="auto">
          <a:xfrm flipH="1">
            <a:off x="0" y="5871029"/>
            <a:ext cx="12192000" cy="1012232"/>
          </a:xfrm>
          <a:custGeom>
            <a:avLst/>
            <a:gdLst>
              <a:gd name="connsiteX0" fmla="*/ 2457949 w 12192000"/>
              <a:gd name="connsiteY0" fmla="*/ 0 h 1012232"/>
              <a:gd name="connsiteX1" fmla="*/ 9057549 w 12192000"/>
              <a:gd name="connsiteY1" fmla="*/ 610553 h 1012232"/>
              <a:gd name="connsiteX2" fmla="*/ 12192000 w 12192000"/>
              <a:gd name="connsiteY2" fmla="*/ 305277 h 1012232"/>
              <a:gd name="connsiteX3" fmla="*/ 12192000 w 12192000"/>
              <a:gd name="connsiteY3" fmla="*/ 1012232 h 1012232"/>
              <a:gd name="connsiteX4" fmla="*/ 114300 w 12192000"/>
              <a:gd name="connsiteY4" fmla="*/ 1012232 h 1012232"/>
              <a:gd name="connsiteX5" fmla="*/ 0 w 12192000"/>
              <a:gd name="connsiteY5" fmla="*/ 1012232 h 1012232"/>
              <a:gd name="connsiteX6" fmla="*/ 0 w 12192000"/>
              <a:gd name="connsiteY6" fmla="*/ 160434 h 1012232"/>
              <a:gd name="connsiteX7" fmla="*/ 270087 w 12192000"/>
              <a:gd name="connsiteY7" fmla="*/ 129128 h 1012232"/>
              <a:gd name="connsiteX8" fmla="*/ 2457949 w 12192000"/>
              <a:gd name="connsiteY8" fmla="*/ 0 h 1012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1012232">
                <a:moveTo>
                  <a:pt x="2457949" y="0"/>
                </a:moveTo>
                <a:cubicBezTo>
                  <a:pt x="4506845" y="0"/>
                  <a:pt x="7360920" y="610553"/>
                  <a:pt x="9057549" y="610553"/>
                </a:cubicBezTo>
                <a:cubicBezTo>
                  <a:pt x="10754179" y="610553"/>
                  <a:pt x="12192000" y="305277"/>
                  <a:pt x="12192000" y="305277"/>
                </a:cubicBezTo>
                <a:cubicBezTo>
                  <a:pt x="12192000" y="1012232"/>
                  <a:pt x="12192000" y="1012232"/>
                  <a:pt x="12192000" y="1012232"/>
                </a:cubicBezTo>
                <a:cubicBezTo>
                  <a:pt x="5290457" y="1012232"/>
                  <a:pt x="1839686" y="1012232"/>
                  <a:pt x="114300" y="1012232"/>
                </a:cubicBezTo>
                <a:lnTo>
                  <a:pt x="0" y="1012232"/>
                </a:lnTo>
                <a:lnTo>
                  <a:pt x="0" y="160434"/>
                </a:lnTo>
                <a:lnTo>
                  <a:pt x="270087" y="129128"/>
                </a:lnTo>
                <a:cubicBezTo>
                  <a:pt x="925321" y="57390"/>
                  <a:pt x="1689613" y="0"/>
                  <a:pt x="2457949" y="0"/>
                </a:cubicBezTo>
                <a:close/>
              </a:path>
            </a:pathLst>
          </a:custGeom>
          <a:solidFill>
            <a:srgbClr val="52618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solidFill>
                <a:schemeClr val="lt1"/>
              </a:solidFill>
              <a:latin typeface="Arial" panose="020B0604020202020204" pitchFamily="34" charset="0"/>
              <a:ea typeface="思源黑体 CN Normal" panose="020B0400000000000000" pitchFamily="34" charset="-122"/>
              <a:sym typeface="Arial" panose="020B0604020202020204" pitchFamily="34" charset="0"/>
            </a:endParaRPr>
          </a:p>
        </p:txBody>
      </p:sp>
      <p:pic>
        <p:nvPicPr>
          <p:cNvPr id="2" name="圖片 1"/>
          <p:cNvPicPr>
            <a:picLocks noChangeAspect="1"/>
          </p:cNvPicPr>
          <p:nvPr/>
        </p:nvPicPr>
        <p:blipFill>
          <a:blip r:embed="rId3"/>
          <a:stretch>
            <a:fillRect/>
          </a:stretch>
        </p:blipFill>
        <p:spPr>
          <a:xfrm>
            <a:off x="2183891" y="871861"/>
            <a:ext cx="7824218" cy="5321349"/>
          </a:xfrm>
          <a:prstGeom prst="rect">
            <a:avLst/>
          </a:prstGeom>
        </p:spPr>
      </p:pic>
    </p:spTree>
    <p:extLst>
      <p:ext uri="{BB962C8B-B14F-4D97-AF65-F5344CB8AC3E}">
        <p14:creationId xmlns:p14="http://schemas.microsoft.com/office/powerpoint/2010/main" val="804420582"/>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组合 31"/>
          <p:cNvGrpSpPr/>
          <p:nvPr/>
        </p:nvGrpSpPr>
        <p:grpSpPr>
          <a:xfrm>
            <a:off x="346076" y="323047"/>
            <a:ext cx="2480251" cy="548814"/>
            <a:chOff x="384176" y="265897"/>
            <a:chExt cx="2480251" cy="548814"/>
          </a:xfrm>
        </p:grpSpPr>
        <p:grpSp>
          <p:nvGrpSpPr>
            <p:cNvPr id="16" name="组合 15"/>
            <p:cNvGrpSpPr/>
            <p:nvPr/>
          </p:nvGrpSpPr>
          <p:grpSpPr>
            <a:xfrm>
              <a:off x="384176" y="307549"/>
              <a:ext cx="377371" cy="507162"/>
              <a:chOff x="899886" y="361978"/>
              <a:chExt cx="377371" cy="507162"/>
            </a:xfrm>
          </p:grpSpPr>
          <p:sp>
            <p:nvSpPr>
              <p:cNvPr id="14" name="等腰三角形 13"/>
              <p:cNvSpPr/>
              <p:nvPr/>
            </p:nvSpPr>
            <p:spPr>
              <a:xfrm>
                <a:off x="899886" y="613178"/>
                <a:ext cx="377371" cy="255962"/>
              </a:xfrm>
              <a:prstGeom prst="triangle">
                <a:avLst/>
              </a:prstGeom>
              <a:solidFill>
                <a:srgbClr val="5261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等腰三角形 14"/>
              <p:cNvSpPr/>
              <p:nvPr/>
            </p:nvSpPr>
            <p:spPr>
              <a:xfrm rot="10800000">
                <a:off x="899886" y="361978"/>
                <a:ext cx="377371" cy="255962"/>
              </a:xfrm>
              <a:prstGeom prst="triangle">
                <a:avLst/>
              </a:prstGeom>
              <a:solidFill>
                <a:srgbClr val="E7C7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9" name="文本框 28"/>
            <p:cNvSpPr txBox="1"/>
            <p:nvPr/>
          </p:nvSpPr>
          <p:spPr>
            <a:xfrm>
              <a:off x="825047" y="265897"/>
              <a:ext cx="2039380" cy="400110"/>
            </a:xfrm>
            <a:prstGeom prst="rect">
              <a:avLst/>
            </a:prstGeom>
            <a:noFill/>
          </p:spPr>
          <p:txBody>
            <a:bodyPr wrap="square" rtlCol="0">
              <a:spAutoFit/>
            </a:bodyPr>
            <a:lstStyle/>
            <a:p>
              <a:pPr algn="just"/>
              <a:r>
                <a:rPr lang="zh-TW" altLang="en-US" sz="2000" b="1" dirty="0">
                  <a:solidFill>
                    <a:srgbClr val="526188"/>
                  </a:solidFill>
                  <a:latin typeface="微软雅黑" panose="020B0503020204020204" pitchFamily="34" charset="-122"/>
                  <a:ea typeface="微软雅黑" panose="020B0503020204020204" pitchFamily="34" charset="-122"/>
                  <a:cs typeface="文泉驿等宽微米黑" panose="020B0606030804020204" pitchFamily="34" charset="-122"/>
                </a:rPr>
                <a:t>規格書</a:t>
              </a:r>
              <a:r>
                <a:rPr lang="en-US" altLang="zh-TW" sz="2000" b="1" dirty="0">
                  <a:solidFill>
                    <a:srgbClr val="526188"/>
                  </a:solidFill>
                  <a:latin typeface="微软雅黑" panose="020B0503020204020204" pitchFamily="34" charset="-122"/>
                  <a:ea typeface="微软雅黑" panose="020B0503020204020204" pitchFamily="34" charset="-122"/>
                  <a:cs typeface="文泉驿等宽微米黑" panose="020B0606030804020204" pitchFamily="34" charset="-122"/>
                </a:rPr>
                <a:t>-</a:t>
              </a:r>
              <a:r>
                <a:rPr lang="zh-TW" altLang="en-US" sz="2000" b="1" dirty="0">
                  <a:solidFill>
                    <a:srgbClr val="526188"/>
                  </a:solidFill>
                  <a:latin typeface="微软雅黑" panose="020B0503020204020204" pitchFamily="34" charset="-122"/>
                  <a:ea typeface="微软雅黑" panose="020B0503020204020204" pitchFamily="34" charset="-122"/>
                  <a:cs typeface="文泉驿等宽微米黑" panose="020B0606030804020204" pitchFamily="34" charset="-122"/>
                </a:rPr>
                <a:t>循序圖</a:t>
              </a:r>
              <a:endParaRPr lang="zh-CN" altLang="en-US" sz="2000" b="1" dirty="0">
                <a:solidFill>
                  <a:srgbClr val="526188"/>
                </a:solidFill>
                <a:latin typeface="微软雅黑" panose="020B0503020204020204" pitchFamily="34" charset="-122"/>
                <a:ea typeface="微软雅黑" panose="020B0503020204020204" pitchFamily="34" charset="-122"/>
                <a:cs typeface="文泉驿等宽微米黑" panose="020B0606030804020204" pitchFamily="34" charset="-122"/>
              </a:endParaRPr>
            </a:p>
          </p:txBody>
        </p:sp>
      </p:grpSp>
      <p:sp>
        <p:nvSpPr>
          <p:cNvPr id="12" name="任意多边形: 形状 11"/>
          <p:cNvSpPr/>
          <p:nvPr/>
        </p:nvSpPr>
        <p:spPr bwMode="auto">
          <a:xfrm flipH="1">
            <a:off x="0" y="5871029"/>
            <a:ext cx="12192000" cy="1012232"/>
          </a:xfrm>
          <a:custGeom>
            <a:avLst/>
            <a:gdLst>
              <a:gd name="connsiteX0" fmla="*/ 2457949 w 12192000"/>
              <a:gd name="connsiteY0" fmla="*/ 0 h 1012232"/>
              <a:gd name="connsiteX1" fmla="*/ 9057549 w 12192000"/>
              <a:gd name="connsiteY1" fmla="*/ 610553 h 1012232"/>
              <a:gd name="connsiteX2" fmla="*/ 12192000 w 12192000"/>
              <a:gd name="connsiteY2" fmla="*/ 305277 h 1012232"/>
              <a:gd name="connsiteX3" fmla="*/ 12192000 w 12192000"/>
              <a:gd name="connsiteY3" fmla="*/ 1012232 h 1012232"/>
              <a:gd name="connsiteX4" fmla="*/ 114300 w 12192000"/>
              <a:gd name="connsiteY4" fmla="*/ 1012232 h 1012232"/>
              <a:gd name="connsiteX5" fmla="*/ 0 w 12192000"/>
              <a:gd name="connsiteY5" fmla="*/ 1012232 h 1012232"/>
              <a:gd name="connsiteX6" fmla="*/ 0 w 12192000"/>
              <a:gd name="connsiteY6" fmla="*/ 160434 h 1012232"/>
              <a:gd name="connsiteX7" fmla="*/ 270087 w 12192000"/>
              <a:gd name="connsiteY7" fmla="*/ 129128 h 1012232"/>
              <a:gd name="connsiteX8" fmla="*/ 2457949 w 12192000"/>
              <a:gd name="connsiteY8" fmla="*/ 0 h 1012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1012232">
                <a:moveTo>
                  <a:pt x="2457949" y="0"/>
                </a:moveTo>
                <a:cubicBezTo>
                  <a:pt x="4506845" y="0"/>
                  <a:pt x="7360920" y="610553"/>
                  <a:pt x="9057549" y="610553"/>
                </a:cubicBezTo>
                <a:cubicBezTo>
                  <a:pt x="10754179" y="610553"/>
                  <a:pt x="12192000" y="305277"/>
                  <a:pt x="12192000" y="305277"/>
                </a:cubicBezTo>
                <a:cubicBezTo>
                  <a:pt x="12192000" y="1012232"/>
                  <a:pt x="12192000" y="1012232"/>
                  <a:pt x="12192000" y="1012232"/>
                </a:cubicBezTo>
                <a:cubicBezTo>
                  <a:pt x="5290457" y="1012232"/>
                  <a:pt x="1839686" y="1012232"/>
                  <a:pt x="114300" y="1012232"/>
                </a:cubicBezTo>
                <a:lnTo>
                  <a:pt x="0" y="1012232"/>
                </a:lnTo>
                <a:lnTo>
                  <a:pt x="0" y="160434"/>
                </a:lnTo>
                <a:lnTo>
                  <a:pt x="270087" y="129128"/>
                </a:lnTo>
                <a:cubicBezTo>
                  <a:pt x="925321" y="57390"/>
                  <a:pt x="1689613" y="0"/>
                  <a:pt x="2457949" y="0"/>
                </a:cubicBezTo>
                <a:close/>
              </a:path>
            </a:pathLst>
          </a:custGeom>
          <a:solidFill>
            <a:srgbClr val="52618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solidFill>
                <a:schemeClr val="lt1"/>
              </a:solidFill>
              <a:latin typeface="Arial" panose="020B0604020202020204" pitchFamily="34" charset="0"/>
              <a:ea typeface="思源黑体 CN Normal" panose="020B0400000000000000" pitchFamily="34" charset="-122"/>
              <a:sym typeface="Arial" panose="020B0604020202020204" pitchFamily="34" charset="0"/>
            </a:endParaRPr>
          </a:p>
        </p:txBody>
      </p:sp>
      <p:pic>
        <p:nvPicPr>
          <p:cNvPr id="2" name="圖片 1"/>
          <p:cNvPicPr>
            <a:picLocks noChangeAspect="1"/>
          </p:cNvPicPr>
          <p:nvPr/>
        </p:nvPicPr>
        <p:blipFill>
          <a:blip r:embed="rId3"/>
          <a:stretch>
            <a:fillRect/>
          </a:stretch>
        </p:blipFill>
        <p:spPr>
          <a:xfrm>
            <a:off x="3011199" y="871862"/>
            <a:ext cx="5474023" cy="4999168"/>
          </a:xfrm>
          <a:prstGeom prst="rect">
            <a:avLst/>
          </a:prstGeom>
        </p:spPr>
      </p:pic>
    </p:spTree>
    <p:extLst>
      <p:ext uri="{BB962C8B-B14F-4D97-AF65-F5344CB8AC3E}">
        <p14:creationId xmlns:p14="http://schemas.microsoft.com/office/powerpoint/2010/main" val="3919866020"/>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组合 31"/>
          <p:cNvGrpSpPr/>
          <p:nvPr/>
        </p:nvGrpSpPr>
        <p:grpSpPr>
          <a:xfrm>
            <a:off x="346076" y="323047"/>
            <a:ext cx="2480251" cy="548814"/>
            <a:chOff x="384176" y="265897"/>
            <a:chExt cx="2480251" cy="548814"/>
          </a:xfrm>
        </p:grpSpPr>
        <p:grpSp>
          <p:nvGrpSpPr>
            <p:cNvPr id="16" name="组合 15"/>
            <p:cNvGrpSpPr/>
            <p:nvPr/>
          </p:nvGrpSpPr>
          <p:grpSpPr>
            <a:xfrm>
              <a:off x="384176" y="307549"/>
              <a:ext cx="377371" cy="507162"/>
              <a:chOff x="899886" y="361978"/>
              <a:chExt cx="377371" cy="507162"/>
            </a:xfrm>
          </p:grpSpPr>
          <p:sp>
            <p:nvSpPr>
              <p:cNvPr id="14" name="等腰三角形 13"/>
              <p:cNvSpPr/>
              <p:nvPr/>
            </p:nvSpPr>
            <p:spPr>
              <a:xfrm>
                <a:off x="899886" y="613178"/>
                <a:ext cx="377371" cy="255962"/>
              </a:xfrm>
              <a:prstGeom prst="triangle">
                <a:avLst/>
              </a:prstGeom>
              <a:solidFill>
                <a:srgbClr val="5261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等腰三角形 14"/>
              <p:cNvSpPr/>
              <p:nvPr/>
            </p:nvSpPr>
            <p:spPr>
              <a:xfrm rot="10800000">
                <a:off x="899886" y="361978"/>
                <a:ext cx="377371" cy="255962"/>
              </a:xfrm>
              <a:prstGeom prst="triangle">
                <a:avLst/>
              </a:prstGeom>
              <a:solidFill>
                <a:srgbClr val="E7C7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9" name="文本框 28"/>
            <p:cNvSpPr txBox="1"/>
            <p:nvPr/>
          </p:nvSpPr>
          <p:spPr>
            <a:xfrm>
              <a:off x="825047" y="265897"/>
              <a:ext cx="2039380" cy="400110"/>
            </a:xfrm>
            <a:prstGeom prst="rect">
              <a:avLst/>
            </a:prstGeom>
            <a:noFill/>
          </p:spPr>
          <p:txBody>
            <a:bodyPr wrap="square" rtlCol="0">
              <a:spAutoFit/>
            </a:bodyPr>
            <a:lstStyle/>
            <a:p>
              <a:pPr algn="just"/>
              <a:r>
                <a:rPr lang="zh-TW" altLang="en-US" sz="2000" b="1" dirty="0">
                  <a:solidFill>
                    <a:srgbClr val="526188"/>
                  </a:solidFill>
                  <a:latin typeface="微软雅黑" panose="020B0503020204020204" pitchFamily="34" charset="-122"/>
                  <a:ea typeface="微软雅黑" panose="020B0503020204020204" pitchFamily="34" charset="-122"/>
                  <a:cs typeface="文泉驿等宽微米黑" panose="020B0606030804020204" pitchFamily="34" charset="-122"/>
                </a:rPr>
                <a:t>規格書</a:t>
              </a:r>
              <a:r>
                <a:rPr lang="en-US" altLang="zh-TW" sz="2000" b="1" dirty="0">
                  <a:solidFill>
                    <a:srgbClr val="526188"/>
                  </a:solidFill>
                  <a:latin typeface="微软雅黑" panose="020B0503020204020204" pitchFamily="34" charset="-122"/>
                  <a:ea typeface="微软雅黑" panose="020B0503020204020204" pitchFamily="34" charset="-122"/>
                  <a:cs typeface="文泉驿等宽微米黑" panose="020B0606030804020204" pitchFamily="34" charset="-122"/>
                </a:rPr>
                <a:t>-</a:t>
              </a:r>
              <a:r>
                <a:rPr lang="zh-TW" altLang="en-US" sz="2000" b="1" dirty="0">
                  <a:solidFill>
                    <a:srgbClr val="526188"/>
                  </a:solidFill>
                  <a:latin typeface="微软雅黑" panose="020B0503020204020204" pitchFamily="34" charset="-122"/>
                  <a:ea typeface="微软雅黑" panose="020B0503020204020204" pitchFamily="34" charset="-122"/>
                  <a:cs typeface="文泉驿等宽微米黑" panose="020B0606030804020204" pitchFamily="34" charset="-122"/>
                </a:rPr>
                <a:t>合約</a:t>
              </a:r>
              <a:endParaRPr lang="zh-CN" altLang="en-US" sz="2000" b="1" dirty="0">
                <a:solidFill>
                  <a:srgbClr val="526188"/>
                </a:solidFill>
                <a:latin typeface="微软雅黑" panose="020B0503020204020204" pitchFamily="34" charset="-122"/>
                <a:ea typeface="微软雅黑" panose="020B0503020204020204" pitchFamily="34" charset="-122"/>
                <a:cs typeface="文泉驿等宽微米黑" panose="020B0606030804020204" pitchFamily="34" charset="-122"/>
              </a:endParaRPr>
            </a:p>
          </p:txBody>
        </p:sp>
      </p:grpSp>
      <p:sp>
        <p:nvSpPr>
          <p:cNvPr id="12" name="任意多边形: 形状 11"/>
          <p:cNvSpPr/>
          <p:nvPr/>
        </p:nvSpPr>
        <p:spPr bwMode="auto">
          <a:xfrm flipH="1">
            <a:off x="0" y="5871029"/>
            <a:ext cx="12192000" cy="1012232"/>
          </a:xfrm>
          <a:custGeom>
            <a:avLst/>
            <a:gdLst>
              <a:gd name="connsiteX0" fmla="*/ 2457949 w 12192000"/>
              <a:gd name="connsiteY0" fmla="*/ 0 h 1012232"/>
              <a:gd name="connsiteX1" fmla="*/ 9057549 w 12192000"/>
              <a:gd name="connsiteY1" fmla="*/ 610553 h 1012232"/>
              <a:gd name="connsiteX2" fmla="*/ 12192000 w 12192000"/>
              <a:gd name="connsiteY2" fmla="*/ 305277 h 1012232"/>
              <a:gd name="connsiteX3" fmla="*/ 12192000 w 12192000"/>
              <a:gd name="connsiteY3" fmla="*/ 1012232 h 1012232"/>
              <a:gd name="connsiteX4" fmla="*/ 114300 w 12192000"/>
              <a:gd name="connsiteY4" fmla="*/ 1012232 h 1012232"/>
              <a:gd name="connsiteX5" fmla="*/ 0 w 12192000"/>
              <a:gd name="connsiteY5" fmla="*/ 1012232 h 1012232"/>
              <a:gd name="connsiteX6" fmla="*/ 0 w 12192000"/>
              <a:gd name="connsiteY6" fmla="*/ 160434 h 1012232"/>
              <a:gd name="connsiteX7" fmla="*/ 270087 w 12192000"/>
              <a:gd name="connsiteY7" fmla="*/ 129128 h 1012232"/>
              <a:gd name="connsiteX8" fmla="*/ 2457949 w 12192000"/>
              <a:gd name="connsiteY8" fmla="*/ 0 h 1012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1012232">
                <a:moveTo>
                  <a:pt x="2457949" y="0"/>
                </a:moveTo>
                <a:cubicBezTo>
                  <a:pt x="4506845" y="0"/>
                  <a:pt x="7360920" y="610553"/>
                  <a:pt x="9057549" y="610553"/>
                </a:cubicBezTo>
                <a:cubicBezTo>
                  <a:pt x="10754179" y="610553"/>
                  <a:pt x="12192000" y="305277"/>
                  <a:pt x="12192000" y="305277"/>
                </a:cubicBezTo>
                <a:cubicBezTo>
                  <a:pt x="12192000" y="1012232"/>
                  <a:pt x="12192000" y="1012232"/>
                  <a:pt x="12192000" y="1012232"/>
                </a:cubicBezTo>
                <a:cubicBezTo>
                  <a:pt x="5290457" y="1012232"/>
                  <a:pt x="1839686" y="1012232"/>
                  <a:pt x="114300" y="1012232"/>
                </a:cubicBezTo>
                <a:lnTo>
                  <a:pt x="0" y="1012232"/>
                </a:lnTo>
                <a:lnTo>
                  <a:pt x="0" y="160434"/>
                </a:lnTo>
                <a:lnTo>
                  <a:pt x="270087" y="129128"/>
                </a:lnTo>
                <a:cubicBezTo>
                  <a:pt x="925321" y="57390"/>
                  <a:pt x="1689613" y="0"/>
                  <a:pt x="2457949" y="0"/>
                </a:cubicBezTo>
                <a:close/>
              </a:path>
            </a:pathLst>
          </a:custGeom>
          <a:solidFill>
            <a:srgbClr val="52618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solidFill>
                <a:schemeClr val="lt1"/>
              </a:solidFill>
              <a:latin typeface="Arial" panose="020B0604020202020204" pitchFamily="34" charset="0"/>
              <a:ea typeface="思源黑体 CN Normal" panose="020B0400000000000000" pitchFamily="34" charset="-122"/>
              <a:sym typeface="Arial" panose="020B0604020202020204" pitchFamily="34" charset="0"/>
            </a:endParaRPr>
          </a:p>
        </p:txBody>
      </p:sp>
      <p:pic>
        <p:nvPicPr>
          <p:cNvPr id="3" name="圖片 2">
            <a:extLst>
              <a:ext uri="{FF2B5EF4-FFF2-40B4-BE49-F238E27FC236}">
                <a16:creationId xmlns:a16="http://schemas.microsoft.com/office/drawing/2014/main" id="{C8E31184-0978-BE7C-BF65-9401659F1BF0}"/>
              </a:ext>
            </a:extLst>
          </p:cNvPr>
          <p:cNvPicPr>
            <a:picLocks noChangeAspect="1"/>
          </p:cNvPicPr>
          <p:nvPr/>
        </p:nvPicPr>
        <p:blipFill>
          <a:blip r:embed="rId3"/>
          <a:stretch>
            <a:fillRect/>
          </a:stretch>
        </p:blipFill>
        <p:spPr>
          <a:xfrm>
            <a:off x="2386794" y="0"/>
            <a:ext cx="5019846" cy="6089904"/>
          </a:xfrm>
          <a:prstGeom prst="rect">
            <a:avLst/>
          </a:prstGeom>
        </p:spPr>
      </p:pic>
      <p:pic>
        <p:nvPicPr>
          <p:cNvPr id="5" name="圖片 4">
            <a:extLst>
              <a:ext uri="{FF2B5EF4-FFF2-40B4-BE49-F238E27FC236}">
                <a16:creationId xmlns:a16="http://schemas.microsoft.com/office/drawing/2014/main" id="{591440E7-3193-2EE2-B8D6-00EBE0CE4761}"/>
              </a:ext>
            </a:extLst>
          </p:cNvPr>
          <p:cNvPicPr>
            <a:picLocks noChangeAspect="1"/>
          </p:cNvPicPr>
          <p:nvPr/>
        </p:nvPicPr>
        <p:blipFill>
          <a:blip r:embed="rId4"/>
          <a:stretch>
            <a:fillRect/>
          </a:stretch>
        </p:blipFill>
        <p:spPr>
          <a:xfrm>
            <a:off x="7626097" y="0"/>
            <a:ext cx="4151376" cy="6089904"/>
          </a:xfrm>
          <a:prstGeom prst="rect">
            <a:avLst/>
          </a:prstGeom>
        </p:spPr>
      </p:pic>
    </p:spTree>
    <p:extLst>
      <p:ext uri="{BB962C8B-B14F-4D97-AF65-F5344CB8AC3E}">
        <p14:creationId xmlns:p14="http://schemas.microsoft.com/office/powerpoint/2010/main" val="1510209241"/>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任意多边形: 形状 4"/>
          <p:cNvSpPr/>
          <p:nvPr/>
        </p:nvSpPr>
        <p:spPr bwMode="auto">
          <a:xfrm flipH="1">
            <a:off x="0" y="5871029"/>
            <a:ext cx="12192000" cy="1012232"/>
          </a:xfrm>
          <a:custGeom>
            <a:avLst/>
            <a:gdLst>
              <a:gd name="connsiteX0" fmla="*/ 2457949 w 12192000"/>
              <a:gd name="connsiteY0" fmla="*/ 0 h 1012232"/>
              <a:gd name="connsiteX1" fmla="*/ 9057549 w 12192000"/>
              <a:gd name="connsiteY1" fmla="*/ 610553 h 1012232"/>
              <a:gd name="connsiteX2" fmla="*/ 12192000 w 12192000"/>
              <a:gd name="connsiteY2" fmla="*/ 305277 h 1012232"/>
              <a:gd name="connsiteX3" fmla="*/ 12192000 w 12192000"/>
              <a:gd name="connsiteY3" fmla="*/ 1012232 h 1012232"/>
              <a:gd name="connsiteX4" fmla="*/ 114300 w 12192000"/>
              <a:gd name="connsiteY4" fmla="*/ 1012232 h 1012232"/>
              <a:gd name="connsiteX5" fmla="*/ 0 w 12192000"/>
              <a:gd name="connsiteY5" fmla="*/ 1012232 h 1012232"/>
              <a:gd name="connsiteX6" fmla="*/ 0 w 12192000"/>
              <a:gd name="connsiteY6" fmla="*/ 160434 h 1012232"/>
              <a:gd name="connsiteX7" fmla="*/ 270087 w 12192000"/>
              <a:gd name="connsiteY7" fmla="*/ 129128 h 1012232"/>
              <a:gd name="connsiteX8" fmla="*/ 2457949 w 12192000"/>
              <a:gd name="connsiteY8" fmla="*/ 0 h 1012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1012232">
                <a:moveTo>
                  <a:pt x="2457949" y="0"/>
                </a:moveTo>
                <a:cubicBezTo>
                  <a:pt x="4506845" y="0"/>
                  <a:pt x="7360920" y="610553"/>
                  <a:pt x="9057549" y="610553"/>
                </a:cubicBezTo>
                <a:cubicBezTo>
                  <a:pt x="10754179" y="610553"/>
                  <a:pt x="12192000" y="305277"/>
                  <a:pt x="12192000" y="305277"/>
                </a:cubicBezTo>
                <a:cubicBezTo>
                  <a:pt x="12192000" y="1012232"/>
                  <a:pt x="12192000" y="1012232"/>
                  <a:pt x="12192000" y="1012232"/>
                </a:cubicBezTo>
                <a:cubicBezTo>
                  <a:pt x="5290457" y="1012232"/>
                  <a:pt x="1839686" y="1012232"/>
                  <a:pt x="114300" y="1012232"/>
                </a:cubicBezTo>
                <a:lnTo>
                  <a:pt x="0" y="1012232"/>
                </a:lnTo>
                <a:lnTo>
                  <a:pt x="0" y="160434"/>
                </a:lnTo>
                <a:lnTo>
                  <a:pt x="270087" y="129128"/>
                </a:lnTo>
                <a:cubicBezTo>
                  <a:pt x="925321" y="57390"/>
                  <a:pt x="1689613" y="0"/>
                  <a:pt x="2457949" y="0"/>
                </a:cubicBezTo>
                <a:close/>
              </a:path>
            </a:pathLst>
          </a:custGeom>
          <a:solidFill>
            <a:srgbClr val="52618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solidFill>
                <a:schemeClr val="lt1"/>
              </a:solidFill>
              <a:latin typeface="Arial" panose="020B0604020202020204" pitchFamily="34" charset="0"/>
              <a:ea typeface="思源黑体 CN Normal" panose="020B0400000000000000" pitchFamily="34" charset="-122"/>
              <a:sym typeface="Arial" panose="020B0604020202020204" pitchFamily="34" charset="0"/>
            </a:endParaRPr>
          </a:p>
        </p:txBody>
      </p:sp>
      <p:grpSp>
        <p:nvGrpSpPr>
          <p:cNvPr id="6" name="组合 5"/>
          <p:cNvGrpSpPr/>
          <p:nvPr/>
        </p:nvGrpSpPr>
        <p:grpSpPr>
          <a:xfrm>
            <a:off x="574686" y="530846"/>
            <a:ext cx="5376171" cy="5485135"/>
            <a:chOff x="6698566" y="879190"/>
            <a:chExt cx="5376171" cy="5485135"/>
          </a:xfrm>
        </p:grpSpPr>
        <p:pic>
          <p:nvPicPr>
            <p:cNvPr id="7" name="图片 6"/>
            <p:cNvPicPr>
              <a:picLocks noChangeAspect="1"/>
            </p:cNvPicPr>
            <p:nvPr/>
          </p:nvPicPr>
          <p:blipFill>
            <a:blip r:embed="rId2"/>
            <a:stretch>
              <a:fillRect/>
            </a:stretch>
          </p:blipFill>
          <p:spPr>
            <a:xfrm>
              <a:off x="8811925" y="5470844"/>
              <a:ext cx="573074" cy="652329"/>
            </a:xfrm>
            <a:prstGeom prst="rect">
              <a:avLst/>
            </a:prstGeom>
          </p:spPr>
        </p:pic>
        <p:pic>
          <p:nvPicPr>
            <p:cNvPr id="8" name="图片 7"/>
            <p:cNvPicPr>
              <a:picLocks noChangeAspect="1"/>
            </p:cNvPicPr>
            <p:nvPr/>
          </p:nvPicPr>
          <p:blipFill>
            <a:blip r:embed="rId3"/>
            <a:stretch>
              <a:fillRect/>
            </a:stretch>
          </p:blipFill>
          <p:spPr>
            <a:xfrm>
              <a:off x="7483297" y="4565510"/>
              <a:ext cx="1438781" cy="1231499"/>
            </a:xfrm>
            <a:prstGeom prst="rect">
              <a:avLst/>
            </a:prstGeom>
          </p:spPr>
        </p:pic>
        <p:pic>
          <p:nvPicPr>
            <p:cNvPr id="9" name="图片 8"/>
            <p:cNvPicPr>
              <a:picLocks noChangeAspect="1"/>
            </p:cNvPicPr>
            <p:nvPr/>
          </p:nvPicPr>
          <p:blipFill>
            <a:blip r:embed="rId4"/>
            <a:stretch>
              <a:fillRect/>
            </a:stretch>
          </p:blipFill>
          <p:spPr>
            <a:xfrm>
              <a:off x="6698566" y="879190"/>
              <a:ext cx="3828620" cy="3298222"/>
            </a:xfrm>
            <a:prstGeom prst="rect">
              <a:avLst/>
            </a:prstGeom>
          </p:spPr>
        </p:pic>
        <p:pic>
          <p:nvPicPr>
            <p:cNvPr id="10" name="图片 9"/>
            <p:cNvPicPr>
              <a:picLocks noChangeAspect="1"/>
            </p:cNvPicPr>
            <p:nvPr/>
          </p:nvPicPr>
          <p:blipFill>
            <a:blip r:embed="rId5">
              <a:duotone>
                <a:prstClr val="black"/>
                <a:srgbClr val="D9C3A5">
                  <a:tint val="50000"/>
                  <a:satMod val="180000"/>
                </a:srgbClr>
              </a:duotone>
            </a:blip>
            <a:stretch>
              <a:fillRect/>
            </a:stretch>
          </p:blipFill>
          <p:spPr>
            <a:xfrm>
              <a:off x="8574362" y="1163521"/>
              <a:ext cx="2962913" cy="2091109"/>
            </a:xfrm>
            <a:prstGeom prst="rect">
              <a:avLst/>
            </a:prstGeom>
          </p:spPr>
        </p:pic>
        <p:pic>
          <p:nvPicPr>
            <p:cNvPr id="11" name="图片 10"/>
            <p:cNvPicPr>
              <a:picLocks noChangeAspect="1"/>
            </p:cNvPicPr>
            <p:nvPr/>
          </p:nvPicPr>
          <p:blipFill>
            <a:blip r:embed="rId6"/>
            <a:stretch>
              <a:fillRect/>
            </a:stretch>
          </p:blipFill>
          <p:spPr>
            <a:xfrm>
              <a:off x="8520461" y="3297771"/>
              <a:ext cx="3554276" cy="3066554"/>
            </a:xfrm>
            <a:prstGeom prst="rect">
              <a:avLst/>
            </a:prstGeom>
          </p:spPr>
        </p:pic>
      </p:grpSp>
      <p:sp>
        <p:nvSpPr>
          <p:cNvPr id="12" name="文本框 11"/>
          <p:cNvSpPr txBox="1"/>
          <p:nvPr/>
        </p:nvSpPr>
        <p:spPr>
          <a:xfrm>
            <a:off x="6493184" y="2321004"/>
            <a:ext cx="4339399" cy="1107996"/>
          </a:xfrm>
          <a:prstGeom prst="rect">
            <a:avLst/>
          </a:prstGeom>
          <a:noFill/>
          <a:ln>
            <a:noFill/>
          </a:ln>
          <a:effectLst/>
          <a:scene3d>
            <a:camera prst="orthographicFront">
              <a:rot lat="0" lon="0" rev="0"/>
            </a:camera>
            <a:lightRig rig="contrasting" dir="t">
              <a:rot lat="0" lon="0" rev="7800000"/>
            </a:lightRig>
          </a:scene3d>
          <a:sp3d>
            <a:bevelT w="139700" h="139700"/>
          </a:sp3d>
        </p:spPr>
        <p:txBody>
          <a:bodyPr wrap="square" rtlCol="0">
            <a:spAutoFit/>
          </a:bodyPr>
          <a:lstStyle/>
          <a:p>
            <a:pPr algn="just"/>
            <a:r>
              <a:rPr lang="zh-TW" altLang="en-US" sz="6600" dirty="0">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cs typeface="文泉驿等宽微米黑" panose="020B0606030804020204" pitchFamily="34" charset="-122"/>
              </a:rPr>
              <a:t>組員分工</a:t>
            </a:r>
            <a:endParaRPr lang="zh-CN" altLang="en-US" sz="6600" dirty="0">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cs typeface="文泉驿等宽微米黑" panose="020B06060308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spd="slow" p14:dur="1500">
        <p:blinds dir="vert"/>
      </p:transition>
    </mc:Choice>
    <mc:Fallback xmlns="">
      <p:transition spd="slow">
        <p:blinds dir="vert"/>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组合 31"/>
          <p:cNvGrpSpPr/>
          <p:nvPr/>
        </p:nvGrpSpPr>
        <p:grpSpPr>
          <a:xfrm>
            <a:off x="346076" y="323047"/>
            <a:ext cx="2073215" cy="548814"/>
            <a:chOff x="384176" y="265897"/>
            <a:chExt cx="2073215" cy="548814"/>
          </a:xfrm>
        </p:grpSpPr>
        <p:grpSp>
          <p:nvGrpSpPr>
            <p:cNvPr id="16" name="组合 15"/>
            <p:cNvGrpSpPr/>
            <p:nvPr/>
          </p:nvGrpSpPr>
          <p:grpSpPr>
            <a:xfrm>
              <a:off x="384176" y="307549"/>
              <a:ext cx="377371" cy="507162"/>
              <a:chOff x="899886" y="361978"/>
              <a:chExt cx="377371" cy="507162"/>
            </a:xfrm>
          </p:grpSpPr>
          <p:sp>
            <p:nvSpPr>
              <p:cNvPr id="14" name="等腰三角形 13"/>
              <p:cNvSpPr/>
              <p:nvPr/>
            </p:nvSpPr>
            <p:spPr>
              <a:xfrm>
                <a:off x="899886" y="613178"/>
                <a:ext cx="377371" cy="255962"/>
              </a:xfrm>
              <a:prstGeom prst="triangle">
                <a:avLst/>
              </a:prstGeom>
              <a:solidFill>
                <a:srgbClr val="5261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等腰三角形 14"/>
              <p:cNvSpPr/>
              <p:nvPr/>
            </p:nvSpPr>
            <p:spPr>
              <a:xfrm rot="10800000">
                <a:off x="899886" y="361978"/>
                <a:ext cx="377371" cy="255962"/>
              </a:xfrm>
              <a:prstGeom prst="triangle">
                <a:avLst/>
              </a:prstGeom>
              <a:solidFill>
                <a:srgbClr val="E7C7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9" name="文本框 28"/>
            <p:cNvSpPr txBox="1"/>
            <p:nvPr/>
          </p:nvSpPr>
          <p:spPr>
            <a:xfrm>
              <a:off x="825047" y="265897"/>
              <a:ext cx="1632344" cy="400110"/>
            </a:xfrm>
            <a:prstGeom prst="rect">
              <a:avLst/>
            </a:prstGeom>
            <a:noFill/>
          </p:spPr>
          <p:txBody>
            <a:bodyPr wrap="square" rtlCol="0">
              <a:spAutoFit/>
            </a:bodyPr>
            <a:lstStyle/>
            <a:p>
              <a:pPr algn="just"/>
              <a:r>
                <a:rPr lang="zh-TW" altLang="en-US" sz="2000" b="1" dirty="0">
                  <a:solidFill>
                    <a:srgbClr val="526188"/>
                  </a:solidFill>
                  <a:latin typeface="微软雅黑" panose="020B0503020204020204" pitchFamily="34" charset="-122"/>
                  <a:ea typeface="微软雅黑" panose="020B0503020204020204" pitchFamily="34" charset="-122"/>
                  <a:cs typeface="文泉驿等宽微米黑" panose="020B0606030804020204" pitchFamily="34" charset="-122"/>
                </a:rPr>
                <a:t>組員分工</a:t>
              </a:r>
              <a:endParaRPr lang="zh-CN" altLang="en-US" sz="2000" b="1" dirty="0">
                <a:solidFill>
                  <a:srgbClr val="526188"/>
                </a:solidFill>
                <a:latin typeface="微软雅黑" panose="020B0503020204020204" pitchFamily="34" charset="-122"/>
                <a:ea typeface="微软雅黑" panose="020B0503020204020204" pitchFamily="34" charset="-122"/>
                <a:cs typeface="文泉驿等宽微米黑" panose="020B0606030804020204" pitchFamily="34" charset="-122"/>
              </a:endParaRPr>
            </a:p>
          </p:txBody>
        </p:sp>
      </p:grpSp>
      <p:sp>
        <p:nvSpPr>
          <p:cNvPr id="12" name="任意多边形: 形状 11"/>
          <p:cNvSpPr/>
          <p:nvPr/>
        </p:nvSpPr>
        <p:spPr bwMode="auto">
          <a:xfrm flipH="1">
            <a:off x="0" y="5871029"/>
            <a:ext cx="12192000" cy="1012232"/>
          </a:xfrm>
          <a:custGeom>
            <a:avLst/>
            <a:gdLst>
              <a:gd name="connsiteX0" fmla="*/ 2457949 w 12192000"/>
              <a:gd name="connsiteY0" fmla="*/ 0 h 1012232"/>
              <a:gd name="connsiteX1" fmla="*/ 9057549 w 12192000"/>
              <a:gd name="connsiteY1" fmla="*/ 610553 h 1012232"/>
              <a:gd name="connsiteX2" fmla="*/ 12192000 w 12192000"/>
              <a:gd name="connsiteY2" fmla="*/ 305277 h 1012232"/>
              <a:gd name="connsiteX3" fmla="*/ 12192000 w 12192000"/>
              <a:gd name="connsiteY3" fmla="*/ 1012232 h 1012232"/>
              <a:gd name="connsiteX4" fmla="*/ 114300 w 12192000"/>
              <a:gd name="connsiteY4" fmla="*/ 1012232 h 1012232"/>
              <a:gd name="connsiteX5" fmla="*/ 0 w 12192000"/>
              <a:gd name="connsiteY5" fmla="*/ 1012232 h 1012232"/>
              <a:gd name="connsiteX6" fmla="*/ 0 w 12192000"/>
              <a:gd name="connsiteY6" fmla="*/ 160434 h 1012232"/>
              <a:gd name="connsiteX7" fmla="*/ 270087 w 12192000"/>
              <a:gd name="connsiteY7" fmla="*/ 129128 h 1012232"/>
              <a:gd name="connsiteX8" fmla="*/ 2457949 w 12192000"/>
              <a:gd name="connsiteY8" fmla="*/ 0 h 1012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1012232">
                <a:moveTo>
                  <a:pt x="2457949" y="0"/>
                </a:moveTo>
                <a:cubicBezTo>
                  <a:pt x="4506845" y="0"/>
                  <a:pt x="7360920" y="610553"/>
                  <a:pt x="9057549" y="610553"/>
                </a:cubicBezTo>
                <a:cubicBezTo>
                  <a:pt x="10754179" y="610553"/>
                  <a:pt x="12192000" y="305277"/>
                  <a:pt x="12192000" y="305277"/>
                </a:cubicBezTo>
                <a:cubicBezTo>
                  <a:pt x="12192000" y="1012232"/>
                  <a:pt x="12192000" y="1012232"/>
                  <a:pt x="12192000" y="1012232"/>
                </a:cubicBezTo>
                <a:cubicBezTo>
                  <a:pt x="5290457" y="1012232"/>
                  <a:pt x="1839686" y="1012232"/>
                  <a:pt x="114300" y="1012232"/>
                </a:cubicBezTo>
                <a:lnTo>
                  <a:pt x="0" y="1012232"/>
                </a:lnTo>
                <a:lnTo>
                  <a:pt x="0" y="160434"/>
                </a:lnTo>
                <a:lnTo>
                  <a:pt x="270087" y="129128"/>
                </a:lnTo>
                <a:cubicBezTo>
                  <a:pt x="925321" y="57390"/>
                  <a:pt x="1689613" y="0"/>
                  <a:pt x="2457949" y="0"/>
                </a:cubicBezTo>
                <a:close/>
              </a:path>
            </a:pathLst>
          </a:custGeom>
          <a:solidFill>
            <a:srgbClr val="52618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solidFill>
                <a:schemeClr val="lt1"/>
              </a:solidFill>
              <a:latin typeface="Arial" panose="020B0604020202020204" pitchFamily="34" charset="0"/>
              <a:ea typeface="思源黑体 CN Normal" panose="020B0400000000000000" pitchFamily="34" charset="-122"/>
              <a:sym typeface="Arial" panose="020B0604020202020204" pitchFamily="34" charset="0"/>
            </a:endParaRPr>
          </a:p>
        </p:txBody>
      </p:sp>
      <p:graphicFrame>
        <p:nvGraphicFramePr>
          <p:cNvPr id="2" name="表格 1"/>
          <p:cNvGraphicFramePr>
            <a:graphicFrameLocks noGrp="1"/>
          </p:cNvGraphicFramePr>
          <p:nvPr>
            <p:extLst>
              <p:ext uri="{D42A27DB-BD31-4B8C-83A1-F6EECF244321}">
                <p14:modId xmlns:p14="http://schemas.microsoft.com/office/powerpoint/2010/main" val="1595198280"/>
              </p:ext>
            </p:extLst>
          </p:nvPr>
        </p:nvGraphicFramePr>
        <p:xfrm>
          <a:off x="124147" y="1063231"/>
          <a:ext cx="2295144" cy="1787277"/>
        </p:xfrm>
        <a:graphic>
          <a:graphicData uri="http://schemas.openxmlformats.org/drawingml/2006/table">
            <a:tbl>
              <a:tblPr firstRow="1" bandRow="1">
                <a:tableStyleId>{5C22544A-7EE6-4342-B048-85BDC9FD1C3A}</a:tableStyleId>
              </a:tblPr>
              <a:tblGrid>
                <a:gridCol w="888242">
                  <a:extLst>
                    <a:ext uri="{9D8B030D-6E8A-4147-A177-3AD203B41FA5}">
                      <a16:colId xmlns:a16="http://schemas.microsoft.com/office/drawing/2014/main" val="1809385347"/>
                    </a:ext>
                  </a:extLst>
                </a:gridCol>
                <a:gridCol w="1406902">
                  <a:extLst>
                    <a:ext uri="{9D8B030D-6E8A-4147-A177-3AD203B41FA5}">
                      <a16:colId xmlns:a16="http://schemas.microsoft.com/office/drawing/2014/main" val="2615847368"/>
                    </a:ext>
                  </a:extLst>
                </a:gridCol>
              </a:tblGrid>
              <a:tr h="382399">
                <a:tc>
                  <a:txBody>
                    <a:bodyPr/>
                    <a:lstStyle/>
                    <a:p>
                      <a:r>
                        <a:rPr lang="zh-TW" altLang="en-US" baseline="0" dirty="0">
                          <a:latin typeface="Arial" panose="020B0604020202020204" pitchFamily="34" charset="0"/>
                          <a:ea typeface="微軟正黑體" panose="020B0604030504040204" pitchFamily="34" charset="-120"/>
                        </a:rPr>
                        <a:t>組員</a:t>
                      </a:r>
                      <a:endParaRPr lang="en-US" altLang="zh-TW" baseline="0" dirty="0">
                        <a:latin typeface="Arial" panose="020B0604020202020204" pitchFamily="34" charset="0"/>
                        <a:ea typeface="微軟正黑體" panose="020B0604030504040204" pitchFamily="34" charset="-120"/>
                      </a:endParaRPr>
                    </a:p>
                    <a:p>
                      <a:endParaRPr lang="zh-TW" altLang="en-US" baseline="0" dirty="0">
                        <a:latin typeface="Arial" panose="020B0604020202020204" pitchFamily="34" charset="0"/>
                        <a:ea typeface="微軟正黑體" panose="020B0604030504040204" pitchFamily="34" charset="-120"/>
                      </a:endParaRPr>
                    </a:p>
                  </a:txBody>
                  <a:tcPr/>
                </a:tc>
                <a:tc>
                  <a:txBody>
                    <a:bodyPr/>
                    <a:lstStyle/>
                    <a:p>
                      <a:r>
                        <a:rPr lang="zh-TW" altLang="en-US" baseline="0" dirty="0">
                          <a:latin typeface="Arial" panose="020B0604020202020204" pitchFamily="34" charset="0"/>
                          <a:ea typeface="微軟正黑體" panose="020B0604030504040204" pitchFamily="34" charset="-120"/>
                        </a:rPr>
                        <a:t>分工</a:t>
                      </a:r>
                    </a:p>
                  </a:txBody>
                  <a:tcPr/>
                </a:tc>
                <a:extLst>
                  <a:ext uri="{0D108BD9-81ED-4DB2-BD59-A6C34878D82A}">
                    <a16:rowId xmlns:a16="http://schemas.microsoft.com/office/drawing/2014/main" val="2650588688"/>
                  </a:ext>
                </a:extLst>
              </a:tr>
              <a:tr h="382399">
                <a:tc>
                  <a:txBody>
                    <a:bodyPr/>
                    <a:lstStyle/>
                    <a:p>
                      <a:r>
                        <a:rPr lang="zh-TW" altLang="en-US" baseline="0" dirty="0">
                          <a:latin typeface="Arial" panose="020B0604020202020204" pitchFamily="34" charset="0"/>
                          <a:ea typeface="微軟正黑體" panose="020B0604030504040204" pitchFamily="34" charset="-120"/>
                        </a:rPr>
                        <a:t>邱韋翔</a:t>
                      </a:r>
                      <a:endParaRPr lang="en-US" altLang="zh-TW" baseline="0" dirty="0">
                        <a:latin typeface="Arial" panose="020B0604020202020204" pitchFamily="34" charset="0"/>
                        <a:ea typeface="微軟正黑體" panose="020B0604030504040204" pitchFamily="34" charset="-120"/>
                      </a:endParaRPr>
                    </a:p>
                  </a:txBody>
                  <a:tcPr/>
                </a:tc>
                <a:tc>
                  <a:txBody>
                    <a:bodyPr/>
                    <a:lstStyle/>
                    <a:p>
                      <a:r>
                        <a:rPr lang="en-US" altLang="zh-TW" baseline="0" dirty="0">
                          <a:latin typeface="Arial" panose="020B0604020202020204" pitchFamily="34" charset="0"/>
                          <a:ea typeface="微軟正黑體" panose="020B0604030504040204" pitchFamily="34" charset="-120"/>
                        </a:rPr>
                        <a:t>50%</a:t>
                      </a:r>
                      <a:endParaRPr lang="zh-TW" altLang="en-US" baseline="0" dirty="0">
                        <a:latin typeface="Arial" panose="020B0604020202020204" pitchFamily="34" charset="0"/>
                        <a:ea typeface="微軟正黑體" panose="020B0604030504040204" pitchFamily="34" charset="-120"/>
                      </a:endParaRPr>
                    </a:p>
                  </a:txBody>
                  <a:tcPr/>
                </a:tc>
                <a:extLst>
                  <a:ext uri="{0D108BD9-81ED-4DB2-BD59-A6C34878D82A}">
                    <a16:rowId xmlns:a16="http://schemas.microsoft.com/office/drawing/2014/main" val="1443483073"/>
                  </a:ext>
                </a:extLst>
              </a:tr>
              <a:tr h="382399">
                <a:tc>
                  <a:txBody>
                    <a:bodyPr/>
                    <a:lstStyle/>
                    <a:p>
                      <a:r>
                        <a:rPr lang="zh-TW" altLang="en-US" baseline="0" dirty="0">
                          <a:latin typeface="Arial" panose="020B0604020202020204" pitchFamily="34" charset="0"/>
                          <a:ea typeface="微軟正黑體" panose="020B0604030504040204" pitchFamily="34" charset="-120"/>
                        </a:rPr>
                        <a:t>陳宗誌</a:t>
                      </a:r>
                    </a:p>
                  </a:txBody>
                  <a:tcPr/>
                </a:tc>
                <a:tc>
                  <a:txBody>
                    <a:bodyPr/>
                    <a:lstStyle/>
                    <a:p>
                      <a:r>
                        <a:rPr lang="en-US" altLang="zh-TW" baseline="0" dirty="0">
                          <a:latin typeface="Arial" panose="020B0604020202020204" pitchFamily="34" charset="0"/>
                          <a:ea typeface="微軟正黑體" panose="020B0604030504040204" pitchFamily="34" charset="-120"/>
                        </a:rPr>
                        <a:t>15%</a:t>
                      </a:r>
                      <a:endParaRPr lang="zh-TW" altLang="en-US" baseline="0" dirty="0">
                        <a:latin typeface="Arial" panose="020B0604020202020204" pitchFamily="34" charset="0"/>
                        <a:ea typeface="微軟正黑體" panose="020B0604030504040204" pitchFamily="34" charset="-120"/>
                      </a:endParaRPr>
                    </a:p>
                  </a:txBody>
                  <a:tcPr/>
                </a:tc>
                <a:extLst>
                  <a:ext uri="{0D108BD9-81ED-4DB2-BD59-A6C34878D82A}">
                    <a16:rowId xmlns:a16="http://schemas.microsoft.com/office/drawing/2014/main" val="945535378"/>
                  </a:ext>
                </a:extLst>
              </a:tr>
              <a:tr h="382399">
                <a:tc>
                  <a:txBody>
                    <a:bodyPr/>
                    <a:lstStyle/>
                    <a:p>
                      <a:r>
                        <a:rPr lang="zh-TW" altLang="en-US" baseline="0" dirty="0">
                          <a:latin typeface="Arial" panose="020B0604020202020204" pitchFamily="34" charset="0"/>
                          <a:ea typeface="微軟正黑體" panose="020B0604030504040204" pitchFamily="34" charset="-120"/>
                        </a:rPr>
                        <a:t>蔡旻蓉</a:t>
                      </a:r>
                    </a:p>
                  </a:txBody>
                  <a:tcPr/>
                </a:tc>
                <a:tc>
                  <a:txBody>
                    <a:bodyPr/>
                    <a:lstStyle/>
                    <a:p>
                      <a:r>
                        <a:rPr lang="en-US" altLang="zh-TW" baseline="0" dirty="0">
                          <a:latin typeface="Arial" panose="020B0604020202020204" pitchFamily="34" charset="0"/>
                          <a:ea typeface="微軟正黑體" panose="020B0604030504040204" pitchFamily="34" charset="-120"/>
                        </a:rPr>
                        <a:t>35%</a:t>
                      </a:r>
                      <a:endParaRPr lang="zh-TW" altLang="en-US" baseline="0" dirty="0">
                        <a:latin typeface="Arial" panose="020B0604020202020204" pitchFamily="34" charset="0"/>
                        <a:ea typeface="微軟正黑體" panose="020B0604030504040204" pitchFamily="34" charset="-120"/>
                      </a:endParaRPr>
                    </a:p>
                  </a:txBody>
                  <a:tcPr/>
                </a:tc>
                <a:extLst>
                  <a:ext uri="{0D108BD9-81ED-4DB2-BD59-A6C34878D82A}">
                    <a16:rowId xmlns:a16="http://schemas.microsoft.com/office/drawing/2014/main" val="1152695699"/>
                  </a:ext>
                </a:extLst>
              </a:tr>
            </a:tbl>
          </a:graphicData>
        </a:graphic>
      </p:graphicFrame>
      <p:pic>
        <p:nvPicPr>
          <p:cNvPr id="4" name="圖片 3">
            <a:extLst>
              <a:ext uri="{FF2B5EF4-FFF2-40B4-BE49-F238E27FC236}">
                <a16:creationId xmlns:a16="http://schemas.microsoft.com/office/drawing/2014/main" id="{814F9036-1300-495C-DE5A-9F7FCEA8A6F5}"/>
              </a:ext>
            </a:extLst>
          </p:cNvPr>
          <p:cNvPicPr>
            <a:picLocks noChangeAspect="1"/>
          </p:cNvPicPr>
          <p:nvPr/>
        </p:nvPicPr>
        <p:blipFill>
          <a:blip r:embed="rId3"/>
          <a:stretch>
            <a:fillRect/>
          </a:stretch>
        </p:blipFill>
        <p:spPr>
          <a:xfrm>
            <a:off x="8041106" y="25261"/>
            <a:ext cx="4150894" cy="6858000"/>
          </a:xfrm>
          <a:prstGeom prst="rect">
            <a:avLst/>
          </a:prstGeom>
          <a:ln>
            <a:solidFill>
              <a:schemeClr val="tx1"/>
            </a:solidFill>
          </a:ln>
        </p:spPr>
      </p:pic>
      <p:pic>
        <p:nvPicPr>
          <p:cNvPr id="6" name="圖片 5">
            <a:extLst>
              <a:ext uri="{FF2B5EF4-FFF2-40B4-BE49-F238E27FC236}">
                <a16:creationId xmlns:a16="http://schemas.microsoft.com/office/drawing/2014/main" id="{EE27E877-CFF9-C033-B6D8-5C78A9A50FF1}"/>
              </a:ext>
            </a:extLst>
          </p:cNvPr>
          <p:cNvPicPr>
            <a:picLocks noChangeAspect="1"/>
          </p:cNvPicPr>
          <p:nvPr/>
        </p:nvPicPr>
        <p:blipFill>
          <a:blip r:embed="rId4"/>
          <a:stretch>
            <a:fillRect/>
          </a:stretch>
        </p:blipFill>
        <p:spPr>
          <a:xfrm>
            <a:off x="2599110" y="871861"/>
            <a:ext cx="4969569" cy="4365229"/>
          </a:xfrm>
          <a:prstGeom prst="rect">
            <a:avLst/>
          </a:prstGeom>
          <a:ln>
            <a:solidFill>
              <a:schemeClr val="tx1"/>
            </a:solidFill>
          </a:ln>
        </p:spPr>
      </p:pic>
    </p:spTree>
    <p:extLst>
      <p:ext uri="{BB962C8B-B14F-4D97-AF65-F5344CB8AC3E}">
        <p14:creationId xmlns:p14="http://schemas.microsoft.com/office/powerpoint/2010/main" val="1311937259"/>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任意多边形: 形状 4"/>
          <p:cNvSpPr/>
          <p:nvPr/>
        </p:nvSpPr>
        <p:spPr bwMode="auto">
          <a:xfrm flipH="1">
            <a:off x="0" y="5871029"/>
            <a:ext cx="12192000" cy="1012232"/>
          </a:xfrm>
          <a:custGeom>
            <a:avLst/>
            <a:gdLst>
              <a:gd name="connsiteX0" fmla="*/ 2457949 w 12192000"/>
              <a:gd name="connsiteY0" fmla="*/ 0 h 1012232"/>
              <a:gd name="connsiteX1" fmla="*/ 9057549 w 12192000"/>
              <a:gd name="connsiteY1" fmla="*/ 610553 h 1012232"/>
              <a:gd name="connsiteX2" fmla="*/ 12192000 w 12192000"/>
              <a:gd name="connsiteY2" fmla="*/ 305277 h 1012232"/>
              <a:gd name="connsiteX3" fmla="*/ 12192000 w 12192000"/>
              <a:gd name="connsiteY3" fmla="*/ 1012232 h 1012232"/>
              <a:gd name="connsiteX4" fmla="*/ 114300 w 12192000"/>
              <a:gd name="connsiteY4" fmla="*/ 1012232 h 1012232"/>
              <a:gd name="connsiteX5" fmla="*/ 0 w 12192000"/>
              <a:gd name="connsiteY5" fmla="*/ 1012232 h 1012232"/>
              <a:gd name="connsiteX6" fmla="*/ 0 w 12192000"/>
              <a:gd name="connsiteY6" fmla="*/ 160434 h 1012232"/>
              <a:gd name="connsiteX7" fmla="*/ 270087 w 12192000"/>
              <a:gd name="connsiteY7" fmla="*/ 129128 h 1012232"/>
              <a:gd name="connsiteX8" fmla="*/ 2457949 w 12192000"/>
              <a:gd name="connsiteY8" fmla="*/ 0 h 1012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1012232">
                <a:moveTo>
                  <a:pt x="2457949" y="0"/>
                </a:moveTo>
                <a:cubicBezTo>
                  <a:pt x="4506845" y="0"/>
                  <a:pt x="7360920" y="610553"/>
                  <a:pt x="9057549" y="610553"/>
                </a:cubicBezTo>
                <a:cubicBezTo>
                  <a:pt x="10754179" y="610553"/>
                  <a:pt x="12192000" y="305277"/>
                  <a:pt x="12192000" y="305277"/>
                </a:cubicBezTo>
                <a:cubicBezTo>
                  <a:pt x="12192000" y="1012232"/>
                  <a:pt x="12192000" y="1012232"/>
                  <a:pt x="12192000" y="1012232"/>
                </a:cubicBezTo>
                <a:cubicBezTo>
                  <a:pt x="5290457" y="1012232"/>
                  <a:pt x="1839686" y="1012232"/>
                  <a:pt x="114300" y="1012232"/>
                </a:cubicBezTo>
                <a:lnTo>
                  <a:pt x="0" y="1012232"/>
                </a:lnTo>
                <a:lnTo>
                  <a:pt x="0" y="160434"/>
                </a:lnTo>
                <a:lnTo>
                  <a:pt x="270087" y="129128"/>
                </a:lnTo>
                <a:cubicBezTo>
                  <a:pt x="925321" y="57390"/>
                  <a:pt x="1689613" y="0"/>
                  <a:pt x="2457949" y="0"/>
                </a:cubicBezTo>
                <a:close/>
              </a:path>
            </a:pathLst>
          </a:custGeom>
          <a:solidFill>
            <a:srgbClr val="52618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solidFill>
                <a:schemeClr val="lt1"/>
              </a:solidFill>
              <a:latin typeface="Arial" panose="020B0604020202020204" pitchFamily="34" charset="0"/>
              <a:ea typeface="思源黑体 CN Normal" panose="020B0400000000000000" pitchFamily="34" charset="-122"/>
              <a:sym typeface="Arial" panose="020B0604020202020204" pitchFamily="34" charset="0"/>
            </a:endParaRPr>
          </a:p>
        </p:txBody>
      </p:sp>
      <p:grpSp>
        <p:nvGrpSpPr>
          <p:cNvPr id="6" name="组合 5"/>
          <p:cNvGrpSpPr/>
          <p:nvPr/>
        </p:nvGrpSpPr>
        <p:grpSpPr>
          <a:xfrm>
            <a:off x="574686" y="530846"/>
            <a:ext cx="5376171" cy="5485135"/>
            <a:chOff x="6698566" y="879190"/>
            <a:chExt cx="5376171" cy="5485135"/>
          </a:xfrm>
        </p:grpSpPr>
        <p:pic>
          <p:nvPicPr>
            <p:cNvPr id="7" name="图片 6"/>
            <p:cNvPicPr>
              <a:picLocks noChangeAspect="1"/>
            </p:cNvPicPr>
            <p:nvPr/>
          </p:nvPicPr>
          <p:blipFill>
            <a:blip r:embed="rId2"/>
            <a:stretch>
              <a:fillRect/>
            </a:stretch>
          </p:blipFill>
          <p:spPr>
            <a:xfrm>
              <a:off x="8811925" y="5470844"/>
              <a:ext cx="573074" cy="652329"/>
            </a:xfrm>
            <a:prstGeom prst="rect">
              <a:avLst/>
            </a:prstGeom>
          </p:spPr>
        </p:pic>
        <p:pic>
          <p:nvPicPr>
            <p:cNvPr id="8" name="图片 7"/>
            <p:cNvPicPr>
              <a:picLocks noChangeAspect="1"/>
            </p:cNvPicPr>
            <p:nvPr/>
          </p:nvPicPr>
          <p:blipFill>
            <a:blip r:embed="rId3"/>
            <a:stretch>
              <a:fillRect/>
            </a:stretch>
          </p:blipFill>
          <p:spPr>
            <a:xfrm>
              <a:off x="7483297" y="4565510"/>
              <a:ext cx="1438781" cy="1231499"/>
            </a:xfrm>
            <a:prstGeom prst="rect">
              <a:avLst/>
            </a:prstGeom>
          </p:spPr>
        </p:pic>
        <p:pic>
          <p:nvPicPr>
            <p:cNvPr id="9" name="图片 8"/>
            <p:cNvPicPr>
              <a:picLocks noChangeAspect="1"/>
            </p:cNvPicPr>
            <p:nvPr/>
          </p:nvPicPr>
          <p:blipFill>
            <a:blip r:embed="rId4"/>
            <a:stretch>
              <a:fillRect/>
            </a:stretch>
          </p:blipFill>
          <p:spPr>
            <a:xfrm>
              <a:off x="6698566" y="879190"/>
              <a:ext cx="3828620" cy="3298222"/>
            </a:xfrm>
            <a:prstGeom prst="rect">
              <a:avLst/>
            </a:prstGeom>
          </p:spPr>
        </p:pic>
        <p:pic>
          <p:nvPicPr>
            <p:cNvPr id="10" name="图片 9"/>
            <p:cNvPicPr>
              <a:picLocks noChangeAspect="1"/>
            </p:cNvPicPr>
            <p:nvPr/>
          </p:nvPicPr>
          <p:blipFill>
            <a:blip r:embed="rId5">
              <a:duotone>
                <a:prstClr val="black"/>
                <a:srgbClr val="D9C3A5">
                  <a:tint val="50000"/>
                  <a:satMod val="180000"/>
                </a:srgbClr>
              </a:duotone>
            </a:blip>
            <a:stretch>
              <a:fillRect/>
            </a:stretch>
          </p:blipFill>
          <p:spPr>
            <a:xfrm>
              <a:off x="8574362" y="1163521"/>
              <a:ext cx="2962913" cy="2091109"/>
            </a:xfrm>
            <a:prstGeom prst="rect">
              <a:avLst/>
            </a:prstGeom>
          </p:spPr>
        </p:pic>
        <p:pic>
          <p:nvPicPr>
            <p:cNvPr id="11" name="图片 10"/>
            <p:cNvPicPr>
              <a:picLocks noChangeAspect="1"/>
            </p:cNvPicPr>
            <p:nvPr/>
          </p:nvPicPr>
          <p:blipFill>
            <a:blip r:embed="rId6"/>
            <a:stretch>
              <a:fillRect/>
            </a:stretch>
          </p:blipFill>
          <p:spPr>
            <a:xfrm>
              <a:off x="8520461" y="3297771"/>
              <a:ext cx="3554276" cy="3066554"/>
            </a:xfrm>
            <a:prstGeom prst="rect">
              <a:avLst/>
            </a:prstGeom>
          </p:spPr>
        </p:pic>
      </p:grpSp>
      <p:sp>
        <p:nvSpPr>
          <p:cNvPr id="12" name="文本框 11"/>
          <p:cNvSpPr txBox="1"/>
          <p:nvPr/>
        </p:nvSpPr>
        <p:spPr>
          <a:xfrm>
            <a:off x="6493184" y="2321004"/>
            <a:ext cx="5058736" cy="2123658"/>
          </a:xfrm>
          <a:prstGeom prst="rect">
            <a:avLst/>
          </a:prstGeom>
          <a:noFill/>
          <a:ln>
            <a:noFill/>
          </a:ln>
          <a:effectLst/>
          <a:scene3d>
            <a:camera prst="orthographicFront">
              <a:rot lat="0" lon="0" rev="0"/>
            </a:camera>
            <a:lightRig rig="contrasting" dir="t">
              <a:rot lat="0" lon="0" rev="7800000"/>
            </a:lightRig>
          </a:scene3d>
          <a:sp3d>
            <a:bevelT w="139700" h="139700"/>
          </a:sp3d>
        </p:spPr>
        <p:txBody>
          <a:bodyPr wrap="square" rtlCol="0">
            <a:spAutoFit/>
          </a:bodyPr>
          <a:lstStyle/>
          <a:p>
            <a:pPr algn="just"/>
            <a:r>
              <a:rPr lang="zh-TW" altLang="en-US" sz="6600" dirty="0">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cs typeface="文泉驿等宽微米黑" panose="020B0606030804020204" pitchFamily="34" charset="-122"/>
              </a:rPr>
              <a:t>遇到最困難的地方</a:t>
            </a:r>
            <a:endParaRPr lang="zh-CN" altLang="en-US" sz="6600" dirty="0">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cs typeface="文泉驿等宽微米黑" panose="020B0606030804020204" pitchFamily="34" charset="-122"/>
            </a:endParaRPr>
          </a:p>
        </p:txBody>
      </p:sp>
    </p:spTree>
    <p:extLst>
      <p:ext uri="{BB962C8B-B14F-4D97-AF65-F5344CB8AC3E}">
        <p14:creationId xmlns:p14="http://schemas.microsoft.com/office/powerpoint/2010/main" val="140848786"/>
      </p:ext>
    </p:extLst>
  </p:cSld>
  <p:clrMapOvr>
    <a:masterClrMapping/>
  </p:clrMapOvr>
  <mc:AlternateContent xmlns:mc="http://schemas.openxmlformats.org/markup-compatibility/2006" xmlns:p14="http://schemas.microsoft.com/office/powerpoint/2010/main">
    <mc:Choice Requires="p14">
      <p:transition spd="slow" p14:dur="1500">
        <p:blinds dir="vert"/>
      </p:transition>
    </mc:Choice>
    <mc:Fallback xmlns="">
      <p:transition spd="slow">
        <p:blinds dir="vert"/>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任意多边形: 形状 4"/>
          <p:cNvSpPr/>
          <p:nvPr/>
        </p:nvSpPr>
        <p:spPr bwMode="auto">
          <a:xfrm flipH="1">
            <a:off x="0" y="5871029"/>
            <a:ext cx="12192000" cy="1012232"/>
          </a:xfrm>
          <a:custGeom>
            <a:avLst/>
            <a:gdLst>
              <a:gd name="connsiteX0" fmla="*/ 2457949 w 12192000"/>
              <a:gd name="connsiteY0" fmla="*/ 0 h 1012232"/>
              <a:gd name="connsiteX1" fmla="*/ 9057549 w 12192000"/>
              <a:gd name="connsiteY1" fmla="*/ 610553 h 1012232"/>
              <a:gd name="connsiteX2" fmla="*/ 12192000 w 12192000"/>
              <a:gd name="connsiteY2" fmla="*/ 305277 h 1012232"/>
              <a:gd name="connsiteX3" fmla="*/ 12192000 w 12192000"/>
              <a:gd name="connsiteY3" fmla="*/ 1012232 h 1012232"/>
              <a:gd name="connsiteX4" fmla="*/ 114300 w 12192000"/>
              <a:gd name="connsiteY4" fmla="*/ 1012232 h 1012232"/>
              <a:gd name="connsiteX5" fmla="*/ 0 w 12192000"/>
              <a:gd name="connsiteY5" fmla="*/ 1012232 h 1012232"/>
              <a:gd name="connsiteX6" fmla="*/ 0 w 12192000"/>
              <a:gd name="connsiteY6" fmla="*/ 160434 h 1012232"/>
              <a:gd name="connsiteX7" fmla="*/ 270087 w 12192000"/>
              <a:gd name="connsiteY7" fmla="*/ 129128 h 1012232"/>
              <a:gd name="connsiteX8" fmla="*/ 2457949 w 12192000"/>
              <a:gd name="connsiteY8" fmla="*/ 0 h 1012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1012232">
                <a:moveTo>
                  <a:pt x="2457949" y="0"/>
                </a:moveTo>
                <a:cubicBezTo>
                  <a:pt x="4506845" y="0"/>
                  <a:pt x="7360920" y="610553"/>
                  <a:pt x="9057549" y="610553"/>
                </a:cubicBezTo>
                <a:cubicBezTo>
                  <a:pt x="10754179" y="610553"/>
                  <a:pt x="12192000" y="305277"/>
                  <a:pt x="12192000" y="305277"/>
                </a:cubicBezTo>
                <a:cubicBezTo>
                  <a:pt x="12192000" y="1012232"/>
                  <a:pt x="12192000" y="1012232"/>
                  <a:pt x="12192000" y="1012232"/>
                </a:cubicBezTo>
                <a:cubicBezTo>
                  <a:pt x="5290457" y="1012232"/>
                  <a:pt x="1839686" y="1012232"/>
                  <a:pt x="114300" y="1012232"/>
                </a:cubicBezTo>
                <a:lnTo>
                  <a:pt x="0" y="1012232"/>
                </a:lnTo>
                <a:lnTo>
                  <a:pt x="0" y="160434"/>
                </a:lnTo>
                <a:lnTo>
                  <a:pt x="270087" y="129128"/>
                </a:lnTo>
                <a:cubicBezTo>
                  <a:pt x="925321" y="57390"/>
                  <a:pt x="1689613" y="0"/>
                  <a:pt x="2457949" y="0"/>
                </a:cubicBezTo>
                <a:close/>
              </a:path>
            </a:pathLst>
          </a:custGeom>
          <a:solidFill>
            <a:srgbClr val="52618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solidFill>
                <a:schemeClr val="lt1"/>
              </a:solidFill>
              <a:latin typeface="Arial" panose="020B0604020202020204" pitchFamily="34" charset="0"/>
              <a:ea typeface="思源黑体 CN Normal" panose="020B0400000000000000" pitchFamily="34" charset="-122"/>
              <a:sym typeface="Arial" panose="020B0604020202020204" pitchFamily="34" charset="0"/>
            </a:endParaRPr>
          </a:p>
        </p:txBody>
      </p:sp>
      <p:grpSp>
        <p:nvGrpSpPr>
          <p:cNvPr id="6" name="组合 5"/>
          <p:cNvGrpSpPr/>
          <p:nvPr/>
        </p:nvGrpSpPr>
        <p:grpSpPr>
          <a:xfrm>
            <a:off x="574686" y="530846"/>
            <a:ext cx="5376171" cy="5485135"/>
            <a:chOff x="6698566" y="879190"/>
            <a:chExt cx="5376171" cy="5485135"/>
          </a:xfrm>
        </p:grpSpPr>
        <p:pic>
          <p:nvPicPr>
            <p:cNvPr id="7" name="图片 6"/>
            <p:cNvPicPr>
              <a:picLocks noChangeAspect="1"/>
            </p:cNvPicPr>
            <p:nvPr/>
          </p:nvPicPr>
          <p:blipFill>
            <a:blip r:embed="rId2"/>
            <a:stretch>
              <a:fillRect/>
            </a:stretch>
          </p:blipFill>
          <p:spPr>
            <a:xfrm>
              <a:off x="8811925" y="5470844"/>
              <a:ext cx="573074" cy="652329"/>
            </a:xfrm>
            <a:prstGeom prst="rect">
              <a:avLst/>
            </a:prstGeom>
          </p:spPr>
        </p:pic>
        <p:pic>
          <p:nvPicPr>
            <p:cNvPr id="8" name="图片 7"/>
            <p:cNvPicPr>
              <a:picLocks noChangeAspect="1"/>
            </p:cNvPicPr>
            <p:nvPr/>
          </p:nvPicPr>
          <p:blipFill>
            <a:blip r:embed="rId3"/>
            <a:stretch>
              <a:fillRect/>
            </a:stretch>
          </p:blipFill>
          <p:spPr>
            <a:xfrm>
              <a:off x="7483297" y="4565510"/>
              <a:ext cx="1438781" cy="1231499"/>
            </a:xfrm>
            <a:prstGeom prst="rect">
              <a:avLst/>
            </a:prstGeom>
          </p:spPr>
        </p:pic>
        <p:pic>
          <p:nvPicPr>
            <p:cNvPr id="9" name="图片 8"/>
            <p:cNvPicPr>
              <a:picLocks noChangeAspect="1"/>
            </p:cNvPicPr>
            <p:nvPr/>
          </p:nvPicPr>
          <p:blipFill>
            <a:blip r:embed="rId4"/>
            <a:stretch>
              <a:fillRect/>
            </a:stretch>
          </p:blipFill>
          <p:spPr>
            <a:xfrm>
              <a:off x="6698566" y="879190"/>
              <a:ext cx="3828620" cy="3298222"/>
            </a:xfrm>
            <a:prstGeom prst="rect">
              <a:avLst/>
            </a:prstGeom>
          </p:spPr>
        </p:pic>
        <p:pic>
          <p:nvPicPr>
            <p:cNvPr id="10" name="图片 9"/>
            <p:cNvPicPr>
              <a:picLocks noChangeAspect="1"/>
            </p:cNvPicPr>
            <p:nvPr/>
          </p:nvPicPr>
          <p:blipFill>
            <a:blip r:embed="rId5">
              <a:duotone>
                <a:prstClr val="black"/>
                <a:srgbClr val="D9C3A5">
                  <a:tint val="50000"/>
                  <a:satMod val="180000"/>
                </a:srgbClr>
              </a:duotone>
            </a:blip>
            <a:stretch>
              <a:fillRect/>
            </a:stretch>
          </p:blipFill>
          <p:spPr>
            <a:xfrm>
              <a:off x="8574362" y="1163521"/>
              <a:ext cx="2962913" cy="2091109"/>
            </a:xfrm>
            <a:prstGeom prst="rect">
              <a:avLst/>
            </a:prstGeom>
          </p:spPr>
        </p:pic>
        <p:pic>
          <p:nvPicPr>
            <p:cNvPr id="11" name="图片 10"/>
            <p:cNvPicPr>
              <a:picLocks noChangeAspect="1"/>
            </p:cNvPicPr>
            <p:nvPr/>
          </p:nvPicPr>
          <p:blipFill>
            <a:blip r:embed="rId6"/>
            <a:stretch>
              <a:fillRect/>
            </a:stretch>
          </p:blipFill>
          <p:spPr>
            <a:xfrm>
              <a:off x="8520461" y="3297771"/>
              <a:ext cx="3554276" cy="3066554"/>
            </a:xfrm>
            <a:prstGeom prst="rect">
              <a:avLst/>
            </a:prstGeom>
          </p:spPr>
        </p:pic>
      </p:grpSp>
      <p:sp>
        <p:nvSpPr>
          <p:cNvPr id="12" name="文本框 11"/>
          <p:cNvSpPr txBox="1"/>
          <p:nvPr/>
        </p:nvSpPr>
        <p:spPr>
          <a:xfrm>
            <a:off x="6493184" y="2321004"/>
            <a:ext cx="4339399" cy="1107996"/>
          </a:xfrm>
          <a:prstGeom prst="rect">
            <a:avLst/>
          </a:prstGeom>
          <a:noFill/>
          <a:ln>
            <a:noFill/>
          </a:ln>
          <a:effectLst/>
          <a:scene3d>
            <a:camera prst="orthographicFront">
              <a:rot lat="0" lon="0" rev="0"/>
            </a:camera>
            <a:lightRig rig="contrasting" dir="t">
              <a:rot lat="0" lon="0" rev="7800000"/>
            </a:lightRig>
          </a:scene3d>
          <a:sp3d>
            <a:bevelT w="139700" h="139700"/>
          </a:sp3d>
        </p:spPr>
        <p:txBody>
          <a:bodyPr wrap="square" rtlCol="0">
            <a:spAutoFit/>
          </a:bodyPr>
          <a:lstStyle/>
          <a:p>
            <a:pPr algn="just"/>
            <a:r>
              <a:rPr lang="zh-TW" altLang="en-US" sz="6600" dirty="0">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cs typeface="文泉驿等宽微米黑" panose="020B0606030804020204" pitchFamily="34" charset="-122"/>
              </a:rPr>
              <a:t>動機</a:t>
            </a:r>
            <a:endParaRPr lang="zh-CN" altLang="en-US" sz="6600" dirty="0">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cs typeface="文泉驿等宽微米黑" panose="020B06060308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spd="slow" p14:dur="1500">
        <p:blinds dir="vert"/>
      </p:transition>
    </mc:Choice>
    <mc:Fallback xmlns="">
      <p:transition spd="slow">
        <p:blinds dir="vert"/>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组合 31"/>
          <p:cNvGrpSpPr/>
          <p:nvPr/>
        </p:nvGrpSpPr>
        <p:grpSpPr>
          <a:xfrm>
            <a:off x="346076" y="323047"/>
            <a:ext cx="2973196" cy="707886"/>
            <a:chOff x="384176" y="265897"/>
            <a:chExt cx="2073215" cy="707886"/>
          </a:xfrm>
        </p:grpSpPr>
        <p:grpSp>
          <p:nvGrpSpPr>
            <p:cNvPr id="16" name="组合 15"/>
            <p:cNvGrpSpPr/>
            <p:nvPr/>
          </p:nvGrpSpPr>
          <p:grpSpPr>
            <a:xfrm>
              <a:off x="384176" y="307549"/>
              <a:ext cx="377371" cy="507162"/>
              <a:chOff x="899886" y="361978"/>
              <a:chExt cx="377371" cy="507162"/>
            </a:xfrm>
          </p:grpSpPr>
          <p:sp>
            <p:nvSpPr>
              <p:cNvPr id="14" name="等腰三角形 13"/>
              <p:cNvSpPr/>
              <p:nvPr/>
            </p:nvSpPr>
            <p:spPr>
              <a:xfrm>
                <a:off x="899886" y="613178"/>
                <a:ext cx="377371" cy="255962"/>
              </a:xfrm>
              <a:prstGeom prst="triangle">
                <a:avLst/>
              </a:prstGeom>
              <a:solidFill>
                <a:srgbClr val="5261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等腰三角形 14"/>
              <p:cNvSpPr/>
              <p:nvPr/>
            </p:nvSpPr>
            <p:spPr>
              <a:xfrm rot="10800000">
                <a:off x="899886" y="361978"/>
                <a:ext cx="377371" cy="255962"/>
              </a:xfrm>
              <a:prstGeom prst="triangle">
                <a:avLst/>
              </a:prstGeom>
              <a:solidFill>
                <a:srgbClr val="E7C7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9" name="文本框 28"/>
            <p:cNvSpPr txBox="1"/>
            <p:nvPr/>
          </p:nvSpPr>
          <p:spPr>
            <a:xfrm>
              <a:off x="825047" y="265897"/>
              <a:ext cx="1632344" cy="707886"/>
            </a:xfrm>
            <a:prstGeom prst="rect">
              <a:avLst/>
            </a:prstGeom>
            <a:noFill/>
          </p:spPr>
          <p:txBody>
            <a:bodyPr wrap="square" rtlCol="0">
              <a:spAutoFit/>
            </a:bodyPr>
            <a:lstStyle/>
            <a:p>
              <a:pPr algn="just"/>
              <a:r>
                <a:rPr lang="zh-TW" altLang="en-US" sz="2000" b="1" dirty="0">
                  <a:solidFill>
                    <a:srgbClr val="526188"/>
                  </a:solidFill>
                  <a:latin typeface="微软雅黑" panose="020B0503020204020204" pitchFamily="34" charset="-122"/>
                  <a:ea typeface="微软雅黑" panose="020B0503020204020204" pitchFamily="34" charset="-122"/>
                  <a:cs typeface="文泉驿等宽微米黑" panose="020B0606030804020204" pitchFamily="34" charset="-122"/>
                </a:rPr>
                <a:t>遇到最困難的地方</a:t>
              </a:r>
              <a:endParaRPr lang="zh-CN" altLang="en-US" sz="2000" b="1" dirty="0">
                <a:solidFill>
                  <a:srgbClr val="526188"/>
                </a:solidFill>
                <a:latin typeface="微软雅黑" panose="020B0503020204020204" pitchFamily="34" charset="-122"/>
                <a:ea typeface="微软雅黑" panose="020B0503020204020204" pitchFamily="34" charset="-122"/>
                <a:cs typeface="文泉驿等宽微米黑" panose="020B0606030804020204" pitchFamily="34" charset="-122"/>
              </a:endParaRPr>
            </a:p>
          </p:txBody>
        </p:sp>
      </p:grpSp>
      <p:sp>
        <p:nvSpPr>
          <p:cNvPr id="12" name="任意多边形: 形状 11"/>
          <p:cNvSpPr/>
          <p:nvPr/>
        </p:nvSpPr>
        <p:spPr bwMode="auto">
          <a:xfrm flipH="1">
            <a:off x="0" y="5871029"/>
            <a:ext cx="12192000" cy="1012232"/>
          </a:xfrm>
          <a:custGeom>
            <a:avLst/>
            <a:gdLst>
              <a:gd name="connsiteX0" fmla="*/ 2457949 w 12192000"/>
              <a:gd name="connsiteY0" fmla="*/ 0 h 1012232"/>
              <a:gd name="connsiteX1" fmla="*/ 9057549 w 12192000"/>
              <a:gd name="connsiteY1" fmla="*/ 610553 h 1012232"/>
              <a:gd name="connsiteX2" fmla="*/ 12192000 w 12192000"/>
              <a:gd name="connsiteY2" fmla="*/ 305277 h 1012232"/>
              <a:gd name="connsiteX3" fmla="*/ 12192000 w 12192000"/>
              <a:gd name="connsiteY3" fmla="*/ 1012232 h 1012232"/>
              <a:gd name="connsiteX4" fmla="*/ 114300 w 12192000"/>
              <a:gd name="connsiteY4" fmla="*/ 1012232 h 1012232"/>
              <a:gd name="connsiteX5" fmla="*/ 0 w 12192000"/>
              <a:gd name="connsiteY5" fmla="*/ 1012232 h 1012232"/>
              <a:gd name="connsiteX6" fmla="*/ 0 w 12192000"/>
              <a:gd name="connsiteY6" fmla="*/ 160434 h 1012232"/>
              <a:gd name="connsiteX7" fmla="*/ 270087 w 12192000"/>
              <a:gd name="connsiteY7" fmla="*/ 129128 h 1012232"/>
              <a:gd name="connsiteX8" fmla="*/ 2457949 w 12192000"/>
              <a:gd name="connsiteY8" fmla="*/ 0 h 1012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1012232">
                <a:moveTo>
                  <a:pt x="2457949" y="0"/>
                </a:moveTo>
                <a:cubicBezTo>
                  <a:pt x="4506845" y="0"/>
                  <a:pt x="7360920" y="610553"/>
                  <a:pt x="9057549" y="610553"/>
                </a:cubicBezTo>
                <a:cubicBezTo>
                  <a:pt x="10754179" y="610553"/>
                  <a:pt x="12192000" y="305277"/>
                  <a:pt x="12192000" y="305277"/>
                </a:cubicBezTo>
                <a:cubicBezTo>
                  <a:pt x="12192000" y="1012232"/>
                  <a:pt x="12192000" y="1012232"/>
                  <a:pt x="12192000" y="1012232"/>
                </a:cubicBezTo>
                <a:cubicBezTo>
                  <a:pt x="5290457" y="1012232"/>
                  <a:pt x="1839686" y="1012232"/>
                  <a:pt x="114300" y="1012232"/>
                </a:cubicBezTo>
                <a:lnTo>
                  <a:pt x="0" y="1012232"/>
                </a:lnTo>
                <a:lnTo>
                  <a:pt x="0" y="160434"/>
                </a:lnTo>
                <a:lnTo>
                  <a:pt x="270087" y="129128"/>
                </a:lnTo>
                <a:cubicBezTo>
                  <a:pt x="925321" y="57390"/>
                  <a:pt x="1689613" y="0"/>
                  <a:pt x="2457949" y="0"/>
                </a:cubicBezTo>
                <a:close/>
              </a:path>
            </a:pathLst>
          </a:custGeom>
          <a:solidFill>
            <a:srgbClr val="52618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solidFill>
                <a:schemeClr val="lt1"/>
              </a:solidFill>
              <a:latin typeface="Arial" panose="020B0604020202020204" pitchFamily="34" charset="0"/>
              <a:ea typeface="思源黑体 CN Normal" panose="020B0400000000000000" pitchFamily="34" charset="-122"/>
              <a:sym typeface="Arial" panose="020B0604020202020204" pitchFamily="34" charset="0"/>
            </a:endParaRPr>
          </a:p>
        </p:txBody>
      </p:sp>
      <p:sp>
        <p:nvSpPr>
          <p:cNvPr id="8" name="內容版面配置區 2">
            <a:extLst>
              <a:ext uri="{FF2B5EF4-FFF2-40B4-BE49-F238E27FC236}">
                <a16:creationId xmlns:a16="http://schemas.microsoft.com/office/drawing/2014/main" id="{843747F3-17D2-4452-123D-3F49C14F35F0}"/>
              </a:ext>
            </a:extLst>
          </p:cNvPr>
          <p:cNvSpPr>
            <a:spLocks noGrp="1"/>
          </p:cNvSpPr>
          <p:nvPr>
            <p:ph idx="1"/>
          </p:nvPr>
        </p:nvSpPr>
        <p:spPr>
          <a:xfrm>
            <a:off x="645391" y="1558985"/>
            <a:ext cx="10901218" cy="3423907"/>
          </a:xfrm>
        </p:spPr>
        <p:txBody>
          <a:bodyPr>
            <a:normAutofit/>
          </a:bodyPr>
          <a:lstStyle/>
          <a:p>
            <a:pPr marL="0" indent="457200" algn="just" eaLnBrk="0" hangingPunct="0">
              <a:lnSpc>
                <a:spcPct val="150000"/>
              </a:lnSpc>
              <a:buNone/>
            </a:pPr>
            <a:r>
              <a:rPr lang="zh-TW" altLang="en-US" dirty="0">
                <a:latin typeface="Arial" panose="020B0604020202020204" pitchFamily="34" charset="0"/>
                <a:ea typeface="微軟正黑體" panose="020B0604030504040204" pitchFamily="34" charset="-120"/>
              </a:rPr>
              <a:t>我們這組做規格書遇到最困難的地方是規格書最後循序圖和合約的部分，因為是第一次做沒有經驗，所以做的過程中可能會遇到許多不會的部分，中途刪刪減減改了許多次，也有詢問老師怎麼去做的解決方法等，但還是有許多地方可能不是正確答案，所以我們還是硬著頭皮去嘗試去修改來盡可能完成循序圖和合約的部分</a:t>
            </a:r>
            <a:endParaRPr lang="en-US" altLang="zh-TW" dirty="0">
              <a:latin typeface="Arial" panose="020B0604020202020204" pitchFamily="34" charset="0"/>
              <a:ea typeface="微軟正黑體" panose="020B0604030504040204" pitchFamily="34" charset="-120"/>
            </a:endParaRPr>
          </a:p>
        </p:txBody>
      </p:sp>
    </p:spTree>
    <p:extLst>
      <p:ext uri="{BB962C8B-B14F-4D97-AF65-F5344CB8AC3E}">
        <p14:creationId xmlns:p14="http://schemas.microsoft.com/office/powerpoint/2010/main" val="1150512495"/>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任意多边形: 形状 4"/>
          <p:cNvSpPr/>
          <p:nvPr/>
        </p:nvSpPr>
        <p:spPr bwMode="auto">
          <a:xfrm flipH="1">
            <a:off x="0" y="5871029"/>
            <a:ext cx="12192000" cy="1012232"/>
          </a:xfrm>
          <a:custGeom>
            <a:avLst/>
            <a:gdLst>
              <a:gd name="connsiteX0" fmla="*/ 2457949 w 12192000"/>
              <a:gd name="connsiteY0" fmla="*/ 0 h 1012232"/>
              <a:gd name="connsiteX1" fmla="*/ 9057549 w 12192000"/>
              <a:gd name="connsiteY1" fmla="*/ 610553 h 1012232"/>
              <a:gd name="connsiteX2" fmla="*/ 12192000 w 12192000"/>
              <a:gd name="connsiteY2" fmla="*/ 305277 h 1012232"/>
              <a:gd name="connsiteX3" fmla="*/ 12192000 w 12192000"/>
              <a:gd name="connsiteY3" fmla="*/ 1012232 h 1012232"/>
              <a:gd name="connsiteX4" fmla="*/ 114300 w 12192000"/>
              <a:gd name="connsiteY4" fmla="*/ 1012232 h 1012232"/>
              <a:gd name="connsiteX5" fmla="*/ 0 w 12192000"/>
              <a:gd name="connsiteY5" fmla="*/ 1012232 h 1012232"/>
              <a:gd name="connsiteX6" fmla="*/ 0 w 12192000"/>
              <a:gd name="connsiteY6" fmla="*/ 160434 h 1012232"/>
              <a:gd name="connsiteX7" fmla="*/ 270087 w 12192000"/>
              <a:gd name="connsiteY7" fmla="*/ 129128 h 1012232"/>
              <a:gd name="connsiteX8" fmla="*/ 2457949 w 12192000"/>
              <a:gd name="connsiteY8" fmla="*/ 0 h 1012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1012232">
                <a:moveTo>
                  <a:pt x="2457949" y="0"/>
                </a:moveTo>
                <a:cubicBezTo>
                  <a:pt x="4506845" y="0"/>
                  <a:pt x="7360920" y="610553"/>
                  <a:pt x="9057549" y="610553"/>
                </a:cubicBezTo>
                <a:cubicBezTo>
                  <a:pt x="10754179" y="610553"/>
                  <a:pt x="12192000" y="305277"/>
                  <a:pt x="12192000" y="305277"/>
                </a:cubicBezTo>
                <a:cubicBezTo>
                  <a:pt x="12192000" y="1012232"/>
                  <a:pt x="12192000" y="1012232"/>
                  <a:pt x="12192000" y="1012232"/>
                </a:cubicBezTo>
                <a:cubicBezTo>
                  <a:pt x="5290457" y="1012232"/>
                  <a:pt x="1839686" y="1012232"/>
                  <a:pt x="114300" y="1012232"/>
                </a:cubicBezTo>
                <a:lnTo>
                  <a:pt x="0" y="1012232"/>
                </a:lnTo>
                <a:lnTo>
                  <a:pt x="0" y="160434"/>
                </a:lnTo>
                <a:lnTo>
                  <a:pt x="270087" y="129128"/>
                </a:lnTo>
                <a:cubicBezTo>
                  <a:pt x="925321" y="57390"/>
                  <a:pt x="1689613" y="0"/>
                  <a:pt x="2457949" y="0"/>
                </a:cubicBezTo>
                <a:close/>
              </a:path>
            </a:pathLst>
          </a:custGeom>
          <a:solidFill>
            <a:srgbClr val="52618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solidFill>
                <a:schemeClr val="lt1"/>
              </a:solidFill>
              <a:latin typeface="Arial" panose="020B0604020202020204" pitchFamily="34" charset="0"/>
              <a:ea typeface="思源黑体 CN Normal" panose="020B0400000000000000" pitchFamily="34" charset="-122"/>
              <a:sym typeface="Arial" panose="020B0604020202020204" pitchFamily="34" charset="0"/>
            </a:endParaRPr>
          </a:p>
        </p:txBody>
      </p:sp>
      <p:grpSp>
        <p:nvGrpSpPr>
          <p:cNvPr id="6" name="组合 5"/>
          <p:cNvGrpSpPr/>
          <p:nvPr/>
        </p:nvGrpSpPr>
        <p:grpSpPr>
          <a:xfrm>
            <a:off x="574686" y="530846"/>
            <a:ext cx="5376171" cy="5485135"/>
            <a:chOff x="6698566" y="879190"/>
            <a:chExt cx="5376171" cy="5485135"/>
          </a:xfrm>
        </p:grpSpPr>
        <p:pic>
          <p:nvPicPr>
            <p:cNvPr id="7" name="图片 6"/>
            <p:cNvPicPr>
              <a:picLocks noChangeAspect="1"/>
            </p:cNvPicPr>
            <p:nvPr/>
          </p:nvPicPr>
          <p:blipFill>
            <a:blip r:embed="rId2"/>
            <a:stretch>
              <a:fillRect/>
            </a:stretch>
          </p:blipFill>
          <p:spPr>
            <a:xfrm>
              <a:off x="8811925" y="5470844"/>
              <a:ext cx="573074" cy="652329"/>
            </a:xfrm>
            <a:prstGeom prst="rect">
              <a:avLst/>
            </a:prstGeom>
          </p:spPr>
        </p:pic>
        <p:pic>
          <p:nvPicPr>
            <p:cNvPr id="8" name="图片 7"/>
            <p:cNvPicPr>
              <a:picLocks noChangeAspect="1"/>
            </p:cNvPicPr>
            <p:nvPr/>
          </p:nvPicPr>
          <p:blipFill>
            <a:blip r:embed="rId3"/>
            <a:stretch>
              <a:fillRect/>
            </a:stretch>
          </p:blipFill>
          <p:spPr>
            <a:xfrm>
              <a:off x="7483297" y="4565510"/>
              <a:ext cx="1438781" cy="1231499"/>
            </a:xfrm>
            <a:prstGeom prst="rect">
              <a:avLst/>
            </a:prstGeom>
          </p:spPr>
        </p:pic>
        <p:pic>
          <p:nvPicPr>
            <p:cNvPr id="9" name="图片 8"/>
            <p:cNvPicPr>
              <a:picLocks noChangeAspect="1"/>
            </p:cNvPicPr>
            <p:nvPr/>
          </p:nvPicPr>
          <p:blipFill>
            <a:blip r:embed="rId4"/>
            <a:stretch>
              <a:fillRect/>
            </a:stretch>
          </p:blipFill>
          <p:spPr>
            <a:xfrm>
              <a:off x="6698566" y="879190"/>
              <a:ext cx="3828620" cy="3298222"/>
            </a:xfrm>
            <a:prstGeom prst="rect">
              <a:avLst/>
            </a:prstGeom>
          </p:spPr>
        </p:pic>
        <p:pic>
          <p:nvPicPr>
            <p:cNvPr id="10" name="图片 9"/>
            <p:cNvPicPr>
              <a:picLocks noChangeAspect="1"/>
            </p:cNvPicPr>
            <p:nvPr/>
          </p:nvPicPr>
          <p:blipFill>
            <a:blip r:embed="rId5">
              <a:duotone>
                <a:prstClr val="black"/>
                <a:srgbClr val="D9C3A5">
                  <a:tint val="50000"/>
                  <a:satMod val="180000"/>
                </a:srgbClr>
              </a:duotone>
            </a:blip>
            <a:stretch>
              <a:fillRect/>
            </a:stretch>
          </p:blipFill>
          <p:spPr>
            <a:xfrm>
              <a:off x="8574362" y="1163521"/>
              <a:ext cx="2962913" cy="2091109"/>
            </a:xfrm>
            <a:prstGeom prst="rect">
              <a:avLst/>
            </a:prstGeom>
          </p:spPr>
        </p:pic>
        <p:pic>
          <p:nvPicPr>
            <p:cNvPr id="11" name="图片 10"/>
            <p:cNvPicPr>
              <a:picLocks noChangeAspect="1"/>
            </p:cNvPicPr>
            <p:nvPr/>
          </p:nvPicPr>
          <p:blipFill>
            <a:blip r:embed="rId6"/>
            <a:stretch>
              <a:fillRect/>
            </a:stretch>
          </p:blipFill>
          <p:spPr>
            <a:xfrm>
              <a:off x="8520461" y="3297771"/>
              <a:ext cx="3554276" cy="3066554"/>
            </a:xfrm>
            <a:prstGeom prst="rect">
              <a:avLst/>
            </a:prstGeom>
          </p:spPr>
        </p:pic>
      </p:grpSp>
      <p:sp>
        <p:nvSpPr>
          <p:cNvPr id="12" name="文本框 11"/>
          <p:cNvSpPr txBox="1"/>
          <p:nvPr/>
        </p:nvSpPr>
        <p:spPr>
          <a:xfrm>
            <a:off x="6493184" y="2321004"/>
            <a:ext cx="5058736" cy="1107996"/>
          </a:xfrm>
          <a:prstGeom prst="rect">
            <a:avLst/>
          </a:prstGeom>
          <a:noFill/>
          <a:ln>
            <a:noFill/>
          </a:ln>
          <a:effectLst/>
          <a:scene3d>
            <a:camera prst="orthographicFront">
              <a:rot lat="0" lon="0" rev="0"/>
            </a:camera>
            <a:lightRig rig="contrasting" dir="t">
              <a:rot lat="0" lon="0" rev="7800000"/>
            </a:lightRig>
          </a:scene3d>
          <a:sp3d>
            <a:bevelT w="139700" h="139700"/>
          </a:sp3d>
        </p:spPr>
        <p:txBody>
          <a:bodyPr wrap="square" rtlCol="0">
            <a:spAutoFit/>
          </a:bodyPr>
          <a:lstStyle/>
          <a:p>
            <a:pPr algn="just"/>
            <a:r>
              <a:rPr lang="zh-TW" altLang="en-US" sz="6600" dirty="0">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cs typeface="文泉驿等宽微米黑" panose="020B0606030804020204" pitchFamily="34" charset="-122"/>
              </a:rPr>
              <a:t>結語</a:t>
            </a:r>
            <a:endParaRPr lang="zh-CN" altLang="en-US" sz="6600" dirty="0">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cs typeface="文泉驿等宽微米黑" panose="020B0606030804020204" pitchFamily="34" charset="-122"/>
            </a:endParaRPr>
          </a:p>
        </p:txBody>
      </p:sp>
    </p:spTree>
    <p:extLst>
      <p:ext uri="{BB962C8B-B14F-4D97-AF65-F5344CB8AC3E}">
        <p14:creationId xmlns:p14="http://schemas.microsoft.com/office/powerpoint/2010/main" val="4166101393"/>
      </p:ext>
    </p:extLst>
  </p:cSld>
  <p:clrMapOvr>
    <a:masterClrMapping/>
  </p:clrMapOvr>
  <mc:AlternateContent xmlns:mc="http://schemas.openxmlformats.org/markup-compatibility/2006" xmlns:p14="http://schemas.microsoft.com/office/powerpoint/2010/main">
    <mc:Choice Requires="p14">
      <p:transition spd="slow" p14:dur="1500">
        <p:blinds dir="vert"/>
      </p:transition>
    </mc:Choice>
    <mc:Fallback xmlns="">
      <p:transition spd="slow">
        <p:blinds dir="vert"/>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组合 31"/>
          <p:cNvGrpSpPr/>
          <p:nvPr/>
        </p:nvGrpSpPr>
        <p:grpSpPr>
          <a:xfrm>
            <a:off x="346076" y="323047"/>
            <a:ext cx="2073215" cy="548814"/>
            <a:chOff x="384176" y="265897"/>
            <a:chExt cx="2073215" cy="548814"/>
          </a:xfrm>
        </p:grpSpPr>
        <p:grpSp>
          <p:nvGrpSpPr>
            <p:cNvPr id="16" name="组合 15"/>
            <p:cNvGrpSpPr/>
            <p:nvPr/>
          </p:nvGrpSpPr>
          <p:grpSpPr>
            <a:xfrm>
              <a:off x="384176" y="307549"/>
              <a:ext cx="377371" cy="507162"/>
              <a:chOff x="899886" y="361978"/>
              <a:chExt cx="377371" cy="507162"/>
            </a:xfrm>
          </p:grpSpPr>
          <p:sp>
            <p:nvSpPr>
              <p:cNvPr id="14" name="等腰三角形 13"/>
              <p:cNvSpPr/>
              <p:nvPr/>
            </p:nvSpPr>
            <p:spPr>
              <a:xfrm>
                <a:off x="899886" y="613178"/>
                <a:ext cx="377371" cy="255962"/>
              </a:xfrm>
              <a:prstGeom prst="triangle">
                <a:avLst/>
              </a:prstGeom>
              <a:solidFill>
                <a:srgbClr val="5261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等腰三角形 14"/>
              <p:cNvSpPr/>
              <p:nvPr/>
            </p:nvSpPr>
            <p:spPr>
              <a:xfrm rot="10800000">
                <a:off x="899886" y="361978"/>
                <a:ext cx="377371" cy="255962"/>
              </a:xfrm>
              <a:prstGeom prst="triangle">
                <a:avLst/>
              </a:prstGeom>
              <a:solidFill>
                <a:srgbClr val="E7C7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9" name="文本框 28"/>
            <p:cNvSpPr txBox="1"/>
            <p:nvPr/>
          </p:nvSpPr>
          <p:spPr>
            <a:xfrm>
              <a:off x="825047" y="265897"/>
              <a:ext cx="1632344" cy="400110"/>
            </a:xfrm>
            <a:prstGeom prst="rect">
              <a:avLst/>
            </a:prstGeom>
            <a:noFill/>
          </p:spPr>
          <p:txBody>
            <a:bodyPr wrap="square" rtlCol="0">
              <a:spAutoFit/>
            </a:bodyPr>
            <a:lstStyle/>
            <a:p>
              <a:pPr algn="just"/>
              <a:r>
                <a:rPr lang="zh-TW" altLang="en-US" sz="2000" b="1" dirty="0">
                  <a:solidFill>
                    <a:srgbClr val="526188"/>
                  </a:solidFill>
                  <a:latin typeface="微软雅黑" panose="020B0503020204020204" pitchFamily="34" charset="-122"/>
                  <a:ea typeface="微软雅黑" panose="020B0503020204020204" pitchFamily="34" charset="-122"/>
                  <a:cs typeface="文泉驿等宽微米黑" panose="020B0606030804020204" pitchFamily="34" charset="-122"/>
                </a:rPr>
                <a:t>結語</a:t>
              </a:r>
              <a:endParaRPr lang="zh-CN" altLang="en-US" sz="2000" b="1" dirty="0">
                <a:solidFill>
                  <a:srgbClr val="526188"/>
                </a:solidFill>
                <a:latin typeface="微软雅黑" panose="020B0503020204020204" pitchFamily="34" charset="-122"/>
                <a:ea typeface="微软雅黑" panose="020B0503020204020204" pitchFamily="34" charset="-122"/>
                <a:cs typeface="文泉驿等宽微米黑" panose="020B0606030804020204" pitchFamily="34" charset="-122"/>
              </a:endParaRPr>
            </a:p>
          </p:txBody>
        </p:sp>
      </p:grpSp>
      <p:sp>
        <p:nvSpPr>
          <p:cNvPr id="12" name="任意多边形: 形状 11"/>
          <p:cNvSpPr/>
          <p:nvPr/>
        </p:nvSpPr>
        <p:spPr bwMode="auto">
          <a:xfrm flipH="1">
            <a:off x="0" y="5871029"/>
            <a:ext cx="12192000" cy="1012232"/>
          </a:xfrm>
          <a:custGeom>
            <a:avLst/>
            <a:gdLst>
              <a:gd name="connsiteX0" fmla="*/ 2457949 w 12192000"/>
              <a:gd name="connsiteY0" fmla="*/ 0 h 1012232"/>
              <a:gd name="connsiteX1" fmla="*/ 9057549 w 12192000"/>
              <a:gd name="connsiteY1" fmla="*/ 610553 h 1012232"/>
              <a:gd name="connsiteX2" fmla="*/ 12192000 w 12192000"/>
              <a:gd name="connsiteY2" fmla="*/ 305277 h 1012232"/>
              <a:gd name="connsiteX3" fmla="*/ 12192000 w 12192000"/>
              <a:gd name="connsiteY3" fmla="*/ 1012232 h 1012232"/>
              <a:gd name="connsiteX4" fmla="*/ 114300 w 12192000"/>
              <a:gd name="connsiteY4" fmla="*/ 1012232 h 1012232"/>
              <a:gd name="connsiteX5" fmla="*/ 0 w 12192000"/>
              <a:gd name="connsiteY5" fmla="*/ 1012232 h 1012232"/>
              <a:gd name="connsiteX6" fmla="*/ 0 w 12192000"/>
              <a:gd name="connsiteY6" fmla="*/ 160434 h 1012232"/>
              <a:gd name="connsiteX7" fmla="*/ 270087 w 12192000"/>
              <a:gd name="connsiteY7" fmla="*/ 129128 h 1012232"/>
              <a:gd name="connsiteX8" fmla="*/ 2457949 w 12192000"/>
              <a:gd name="connsiteY8" fmla="*/ 0 h 1012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1012232">
                <a:moveTo>
                  <a:pt x="2457949" y="0"/>
                </a:moveTo>
                <a:cubicBezTo>
                  <a:pt x="4506845" y="0"/>
                  <a:pt x="7360920" y="610553"/>
                  <a:pt x="9057549" y="610553"/>
                </a:cubicBezTo>
                <a:cubicBezTo>
                  <a:pt x="10754179" y="610553"/>
                  <a:pt x="12192000" y="305277"/>
                  <a:pt x="12192000" y="305277"/>
                </a:cubicBezTo>
                <a:cubicBezTo>
                  <a:pt x="12192000" y="1012232"/>
                  <a:pt x="12192000" y="1012232"/>
                  <a:pt x="12192000" y="1012232"/>
                </a:cubicBezTo>
                <a:cubicBezTo>
                  <a:pt x="5290457" y="1012232"/>
                  <a:pt x="1839686" y="1012232"/>
                  <a:pt x="114300" y="1012232"/>
                </a:cubicBezTo>
                <a:lnTo>
                  <a:pt x="0" y="1012232"/>
                </a:lnTo>
                <a:lnTo>
                  <a:pt x="0" y="160434"/>
                </a:lnTo>
                <a:lnTo>
                  <a:pt x="270087" y="129128"/>
                </a:lnTo>
                <a:cubicBezTo>
                  <a:pt x="925321" y="57390"/>
                  <a:pt x="1689613" y="0"/>
                  <a:pt x="2457949" y="0"/>
                </a:cubicBezTo>
                <a:close/>
              </a:path>
            </a:pathLst>
          </a:custGeom>
          <a:solidFill>
            <a:srgbClr val="52618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solidFill>
                <a:schemeClr val="lt1"/>
              </a:solidFill>
              <a:latin typeface="Arial" panose="020B0604020202020204" pitchFamily="34" charset="0"/>
              <a:ea typeface="思源黑体 CN Normal" panose="020B0400000000000000" pitchFamily="34" charset="-122"/>
              <a:sym typeface="Arial" panose="020B0604020202020204" pitchFamily="34" charset="0"/>
            </a:endParaRPr>
          </a:p>
        </p:txBody>
      </p:sp>
      <p:sp>
        <p:nvSpPr>
          <p:cNvPr id="3" name="內容版面配置區 2"/>
          <p:cNvSpPr>
            <a:spLocks noGrp="1"/>
          </p:cNvSpPr>
          <p:nvPr>
            <p:ph idx="1"/>
          </p:nvPr>
        </p:nvSpPr>
        <p:spPr>
          <a:xfrm>
            <a:off x="645391" y="974357"/>
            <a:ext cx="10901218" cy="5301672"/>
          </a:xfrm>
        </p:spPr>
        <p:txBody>
          <a:bodyPr>
            <a:normAutofit/>
          </a:bodyPr>
          <a:lstStyle/>
          <a:p>
            <a:pPr marL="0" indent="457200" algn="just" eaLnBrk="0" hangingPunct="0">
              <a:lnSpc>
                <a:spcPct val="150000"/>
              </a:lnSpc>
              <a:buNone/>
            </a:pPr>
            <a:r>
              <a:rPr lang="zh-TW" altLang="en-US" dirty="0">
                <a:latin typeface="Arial" panose="020B0604020202020204" pitchFamily="34" charset="0"/>
                <a:ea typeface="微軟正黑體" panose="020B0604030504040204" pitchFamily="34" charset="-120"/>
              </a:rPr>
              <a:t>透過這次的期末分組，再次去了解到系統分析的規格書該怎麼寫，還好是小組去完成一份報告，遇到不懂的地方就求助組員，整個過程大家都齊心協力的去努力完成，有空就會約一個時間去討論今天要完成或是這禮拜要完成哪些部分，雖然說都有去完成老師給的作業，但實際要我們自己去從頭分析一個網頁，難度真的是直線上升，畢竟要花很多時間來解決這份報告，由於時間上的限制加上期末要準備的東西太多，所以沒辦法完美的呈現整份規格書的內容。</a:t>
            </a:r>
            <a:endParaRPr lang="en-US" altLang="zh-TW" dirty="0">
              <a:latin typeface="Arial" panose="020B0604020202020204" pitchFamily="34" charset="0"/>
              <a:ea typeface="微軟正黑體" panose="020B0604030504040204" pitchFamily="34" charset="-120"/>
            </a:endParaRPr>
          </a:p>
        </p:txBody>
      </p:sp>
    </p:spTree>
    <p:extLst>
      <p:ext uri="{BB962C8B-B14F-4D97-AF65-F5344CB8AC3E}">
        <p14:creationId xmlns:p14="http://schemas.microsoft.com/office/powerpoint/2010/main" val="379223672"/>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组合 31"/>
          <p:cNvGrpSpPr/>
          <p:nvPr/>
        </p:nvGrpSpPr>
        <p:grpSpPr>
          <a:xfrm>
            <a:off x="346076" y="323047"/>
            <a:ext cx="2073215" cy="548814"/>
            <a:chOff x="384176" y="265897"/>
            <a:chExt cx="2073215" cy="548814"/>
          </a:xfrm>
        </p:grpSpPr>
        <p:grpSp>
          <p:nvGrpSpPr>
            <p:cNvPr id="16" name="组合 15"/>
            <p:cNvGrpSpPr/>
            <p:nvPr/>
          </p:nvGrpSpPr>
          <p:grpSpPr>
            <a:xfrm>
              <a:off x="384176" y="307549"/>
              <a:ext cx="377371" cy="507162"/>
              <a:chOff x="899886" y="361978"/>
              <a:chExt cx="377371" cy="507162"/>
            </a:xfrm>
          </p:grpSpPr>
          <p:sp>
            <p:nvSpPr>
              <p:cNvPr id="14" name="等腰三角形 13"/>
              <p:cNvSpPr/>
              <p:nvPr/>
            </p:nvSpPr>
            <p:spPr>
              <a:xfrm>
                <a:off x="899886" y="613178"/>
                <a:ext cx="377371" cy="255962"/>
              </a:xfrm>
              <a:prstGeom prst="triangle">
                <a:avLst/>
              </a:prstGeom>
              <a:solidFill>
                <a:srgbClr val="5261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等腰三角形 14"/>
              <p:cNvSpPr/>
              <p:nvPr/>
            </p:nvSpPr>
            <p:spPr>
              <a:xfrm rot="10800000">
                <a:off x="899886" y="361978"/>
                <a:ext cx="377371" cy="255962"/>
              </a:xfrm>
              <a:prstGeom prst="triangle">
                <a:avLst/>
              </a:prstGeom>
              <a:solidFill>
                <a:srgbClr val="E7C7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9" name="文本框 28"/>
            <p:cNvSpPr txBox="1"/>
            <p:nvPr/>
          </p:nvSpPr>
          <p:spPr>
            <a:xfrm>
              <a:off x="825047" y="265897"/>
              <a:ext cx="1632344" cy="400110"/>
            </a:xfrm>
            <a:prstGeom prst="rect">
              <a:avLst/>
            </a:prstGeom>
            <a:noFill/>
          </p:spPr>
          <p:txBody>
            <a:bodyPr wrap="square" rtlCol="0">
              <a:spAutoFit/>
            </a:bodyPr>
            <a:lstStyle/>
            <a:p>
              <a:pPr algn="just"/>
              <a:r>
                <a:rPr lang="zh-TW" altLang="en-US" sz="2000" b="1" dirty="0">
                  <a:solidFill>
                    <a:srgbClr val="526188"/>
                  </a:solidFill>
                  <a:latin typeface="微软雅黑" panose="020B0503020204020204" pitchFamily="34" charset="-122"/>
                  <a:ea typeface="微软雅黑" panose="020B0503020204020204" pitchFamily="34" charset="-122"/>
                  <a:cs typeface="文泉驿等宽微米黑" panose="020B0606030804020204" pitchFamily="34" charset="-122"/>
                </a:rPr>
                <a:t>動機</a:t>
              </a:r>
              <a:endParaRPr lang="zh-CN" altLang="en-US" sz="2000" b="1" dirty="0">
                <a:solidFill>
                  <a:srgbClr val="526188"/>
                </a:solidFill>
                <a:latin typeface="微软雅黑" panose="020B0503020204020204" pitchFamily="34" charset="-122"/>
                <a:ea typeface="微软雅黑" panose="020B0503020204020204" pitchFamily="34" charset="-122"/>
                <a:cs typeface="文泉驿等宽微米黑" panose="020B0606030804020204" pitchFamily="34" charset="-122"/>
              </a:endParaRPr>
            </a:p>
          </p:txBody>
        </p:sp>
      </p:grpSp>
      <p:sp>
        <p:nvSpPr>
          <p:cNvPr id="12" name="任意多边形: 形状 11"/>
          <p:cNvSpPr/>
          <p:nvPr/>
        </p:nvSpPr>
        <p:spPr bwMode="auto">
          <a:xfrm flipH="1">
            <a:off x="0" y="5871029"/>
            <a:ext cx="12192000" cy="1012232"/>
          </a:xfrm>
          <a:custGeom>
            <a:avLst/>
            <a:gdLst>
              <a:gd name="connsiteX0" fmla="*/ 2457949 w 12192000"/>
              <a:gd name="connsiteY0" fmla="*/ 0 h 1012232"/>
              <a:gd name="connsiteX1" fmla="*/ 9057549 w 12192000"/>
              <a:gd name="connsiteY1" fmla="*/ 610553 h 1012232"/>
              <a:gd name="connsiteX2" fmla="*/ 12192000 w 12192000"/>
              <a:gd name="connsiteY2" fmla="*/ 305277 h 1012232"/>
              <a:gd name="connsiteX3" fmla="*/ 12192000 w 12192000"/>
              <a:gd name="connsiteY3" fmla="*/ 1012232 h 1012232"/>
              <a:gd name="connsiteX4" fmla="*/ 114300 w 12192000"/>
              <a:gd name="connsiteY4" fmla="*/ 1012232 h 1012232"/>
              <a:gd name="connsiteX5" fmla="*/ 0 w 12192000"/>
              <a:gd name="connsiteY5" fmla="*/ 1012232 h 1012232"/>
              <a:gd name="connsiteX6" fmla="*/ 0 w 12192000"/>
              <a:gd name="connsiteY6" fmla="*/ 160434 h 1012232"/>
              <a:gd name="connsiteX7" fmla="*/ 270087 w 12192000"/>
              <a:gd name="connsiteY7" fmla="*/ 129128 h 1012232"/>
              <a:gd name="connsiteX8" fmla="*/ 2457949 w 12192000"/>
              <a:gd name="connsiteY8" fmla="*/ 0 h 1012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1012232">
                <a:moveTo>
                  <a:pt x="2457949" y="0"/>
                </a:moveTo>
                <a:cubicBezTo>
                  <a:pt x="4506845" y="0"/>
                  <a:pt x="7360920" y="610553"/>
                  <a:pt x="9057549" y="610553"/>
                </a:cubicBezTo>
                <a:cubicBezTo>
                  <a:pt x="10754179" y="610553"/>
                  <a:pt x="12192000" y="305277"/>
                  <a:pt x="12192000" y="305277"/>
                </a:cubicBezTo>
                <a:cubicBezTo>
                  <a:pt x="12192000" y="1012232"/>
                  <a:pt x="12192000" y="1012232"/>
                  <a:pt x="12192000" y="1012232"/>
                </a:cubicBezTo>
                <a:cubicBezTo>
                  <a:pt x="5290457" y="1012232"/>
                  <a:pt x="1839686" y="1012232"/>
                  <a:pt x="114300" y="1012232"/>
                </a:cubicBezTo>
                <a:lnTo>
                  <a:pt x="0" y="1012232"/>
                </a:lnTo>
                <a:lnTo>
                  <a:pt x="0" y="160434"/>
                </a:lnTo>
                <a:lnTo>
                  <a:pt x="270087" y="129128"/>
                </a:lnTo>
                <a:cubicBezTo>
                  <a:pt x="925321" y="57390"/>
                  <a:pt x="1689613" y="0"/>
                  <a:pt x="2457949" y="0"/>
                </a:cubicBezTo>
                <a:close/>
              </a:path>
            </a:pathLst>
          </a:custGeom>
          <a:solidFill>
            <a:srgbClr val="52618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solidFill>
                <a:schemeClr val="lt1"/>
              </a:solidFill>
              <a:latin typeface="Arial" panose="020B0604020202020204" pitchFamily="34" charset="0"/>
              <a:ea typeface="思源黑体 CN Normal" panose="020B0400000000000000" pitchFamily="34" charset="-122"/>
              <a:sym typeface="Arial" panose="020B0604020202020204" pitchFamily="34" charset="0"/>
            </a:endParaRPr>
          </a:p>
        </p:txBody>
      </p:sp>
      <p:sp>
        <p:nvSpPr>
          <p:cNvPr id="6" name="文字版面配置區 5"/>
          <p:cNvSpPr>
            <a:spLocks noGrp="1"/>
          </p:cNvSpPr>
          <p:nvPr>
            <p:ph type="body" idx="1"/>
          </p:nvPr>
        </p:nvSpPr>
        <p:spPr>
          <a:xfrm>
            <a:off x="831850" y="1274619"/>
            <a:ext cx="10695132" cy="3584178"/>
          </a:xfrm>
        </p:spPr>
        <p:txBody>
          <a:bodyPr>
            <a:normAutofit/>
          </a:bodyPr>
          <a:lstStyle/>
          <a:p>
            <a:pPr indent="457200" algn="just" eaLnBrk="0" hangingPunct="0">
              <a:lnSpc>
                <a:spcPct val="150000"/>
              </a:lnSpc>
            </a:pPr>
            <a:r>
              <a:rPr lang="zh-TW" altLang="en-US" dirty="0">
                <a:solidFill>
                  <a:schemeClr val="tx1"/>
                </a:solidFill>
                <a:latin typeface="Arial" panose="020B0604020202020204" pitchFamily="34" charset="0"/>
                <a:ea typeface="微軟正黑體" panose="020B0604030504040204" pitchFamily="34" charset="-120"/>
              </a:rPr>
              <a:t>就在我們煩惱要用哪個網頁來做這次的期末專題時，突然在</a:t>
            </a:r>
            <a:r>
              <a:rPr lang="en-US" altLang="zh-TW" dirty="0">
                <a:solidFill>
                  <a:schemeClr val="tx1"/>
                </a:solidFill>
                <a:latin typeface="Arial" panose="020B0604020202020204" pitchFamily="34" charset="0"/>
                <a:ea typeface="微軟正黑體" panose="020B0604030504040204" pitchFamily="34" charset="-120"/>
              </a:rPr>
              <a:t>FB</a:t>
            </a:r>
            <a:r>
              <a:rPr lang="zh-TW" altLang="en-US" dirty="0">
                <a:solidFill>
                  <a:schemeClr val="tx1"/>
                </a:solidFill>
                <a:latin typeface="Arial" panose="020B0604020202020204" pitchFamily="34" charset="0"/>
                <a:ea typeface="微軟正黑體" panose="020B0604030504040204" pitchFamily="34" charset="-120"/>
              </a:rPr>
              <a:t>看到了這個網頁的廣告，也因為平常有聽歌的習慣，所以當看到廣告時就覺得可能可以拿來做，在經過我們長久的激烈溝通後，最終決定拿它來做這次的期末專題，因為在經過我們溝通後，我們發現它有</a:t>
            </a:r>
            <a:r>
              <a:rPr lang="en-US" altLang="zh-TW" dirty="0">
                <a:solidFill>
                  <a:schemeClr val="tx1"/>
                </a:solidFill>
                <a:latin typeface="Arial" panose="020B0604020202020204" pitchFamily="34" charset="0"/>
                <a:ea typeface="微軟正黑體" panose="020B0604030504040204" pitchFamily="34" charset="-120"/>
              </a:rPr>
              <a:t>WEB</a:t>
            </a:r>
            <a:r>
              <a:rPr lang="zh-TW" altLang="en-US" dirty="0">
                <a:solidFill>
                  <a:schemeClr val="tx1"/>
                </a:solidFill>
                <a:latin typeface="Arial" panose="020B0604020202020204" pitchFamily="34" charset="0"/>
                <a:ea typeface="微軟正黑體" panose="020B0604030504040204" pitchFamily="34" charset="-120"/>
              </a:rPr>
              <a:t>版及</a:t>
            </a:r>
            <a:r>
              <a:rPr lang="en-US" altLang="zh-TW" dirty="0">
                <a:solidFill>
                  <a:schemeClr val="tx1"/>
                </a:solidFill>
                <a:latin typeface="Arial" panose="020B0604020202020204" pitchFamily="34" charset="0"/>
                <a:ea typeface="微軟正黑體" panose="020B0604030504040204" pitchFamily="34" charset="-120"/>
              </a:rPr>
              <a:t>APP</a:t>
            </a:r>
            <a:r>
              <a:rPr lang="zh-TW" altLang="en-US" dirty="0">
                <a:solidFill>
                  <a:schemeClr val="tx1"/>
                </a:solidFill>
                <a:latin typeface="Arial" panose="020B0604020202020204" pitchFamily="34" charset="0"/>
                <a:ea typeface="微軟正黑體" panose="020B0604030504040204" pitchFamily="34" charset="-120"/>
              </a:rPr>
              <a:t>版，我們覺得有些人會因為懶得下載</a:t>
            </a:r>
            <a:r>
              <a:rPr lang="en-US" altLang="zh-TW" dirty="0">
                <a:solidFill>
                  <a:schemeClr val="tx1"/>
                </a:solidFill>
                <a:latin typeface="Arial" panose="020B0604020202020204" pitchFamily="34" charset="0"/>
                <a:ea typeface="微軟正黑體" panose="020B0604030504040204" pitchFamily="34" charset="-120"/>
              </a:rPr>
              <a:t>APP</a:t>
            </a:r>
            <a:r>
              <a:rPr lang="zh-TW" altLang="en-US" dirty="0">
                <a:solidFill>
                  <a:schemeClr val="tx1"/>
                </a:solidFill>
                <a:latin typeface="Arial" panose="020B0604020202020204" pitchFamily="34" charset="0"/>
                <a:ea typeface="微軟正黑體" panose="020B0604030504040204" pitchFamily="34" charset="-120"/>
              </a:rPr>
              <a:t>版，而直接選擇用</a:t>
            </a:r>
            <a:r>
              <a:rPr lang="en-US" altLang="zh-TW" dirty="0">
                <a:solidFill>
                  <a:schemeClr val="tx1"/>
                </a:solidFill>
                <a:latin typeface="Arial" panose="020B0604020202020204" pitchFamily="34" charset="0"/>
                <a:ea typeface="微軟正黑體" panose="020B0604030504040204" pitchFamily="34" charset="-120"/>
              </a:rPr>
              <a:t>WEB</a:t>
            </a:r>
            <a:r>
              <a:rPr lang="zh-TW" altLang="en-US" dirty="0">
                <a:solidFill>
                  <a:schemeClr val="tx1"/>
                </a:solidFill>
                <a:latin typeface="Arial" panose="020B0604020202020204" pitchFamily="34" charset="0"/>
                <a:ea typeface="微軟正黑體" panose="020B0604030504040204" pitchFamily="34" charset="-120"/>
              </a:rPr>
              <a:t>版搜尋</a:t>
            </a:r>
            <a:r>
              <a:rPr lang="en-US" altLang="zh-TW" dirty="0">
                <a:solidFill>
                  <a:schemeClr val="tx1"/>
                </a:solidFill>
                <a:latin typeface="Arial" panose="020B0604020202020204" pitchFamily="34" charset="0"/>
                <a:ea typeface="微軟正黑體" panose="020B0604030504040204" pitchFamily="34" charset="-120"/>
              </a:rPr>
              <a:t>Spotify web</a:t>
            </a:r>
            <a:r>
              <a:rPr lang="zh-TW" altLang="en-US" dirty="0">
                <a:solidFill>
                  <a:schemeClr val="tx1"/>
                </a:solidFill>
                <a:latin typeface="Arial" panose="020B0604020202020204" pitchFamily="34" charset="0"/>
                <a:ea typeface="微軟正黑體" panose="020B0604030504040204" pitchFamily="34" charset="-120"/>
              </a:rPr>
              <a:t>聽歌，所以我們決定拿</a:t>
            </a:r>
            <a:r>
              <a:rPr lang="en-US" altLang="zh-TW" dirty="0">
                <a:solidFill>
                  <a:schemeClr val="tx1"/>
                </a:solidFill>
                <a:latin typeface="Arial" panose="020B0604020202020204" pitchFamily="34" charset="0"/>
                <a:ea typeface="微軟正黑體" panose="020B0604030504040204" pitchFamily="34" charset="-120"/>
              </a:rPr>
              <a:t>Spotify web</a:t>
            </a:r>
            <a:r>
              <a:rPr lang="zh-TW" altLang="en-US" dirty="0">
                <a:solidFill>
                  <a:schemeClr val="tx1"/>
                </a:solidFill>
                <a:latin typeface="Arial" panose="020B0604020202020204" pitchFamily="34" charset="0"/>
                <a:ea typeface="微軟正黑體" panose="020B0604030504040204" pitchFamily="34" charset="-120"/>
              </a:rPr>
              <a:t>進行分析。</a:t>
            </a:r>
          </a:p>
        </p:txBody>
      </p:sp>
      <p:pic>
        <p:nvPicPr>
          <p:cNvPr id="1026" name="Picture 2" descr="Spotify和環球音樂集團宣佈多年期全球授權協議| Business Wire"/>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3103" b="94076" l="1228" r="99238">
                        <a14:foregroundMark x1="17231" y1="13963" x2="17231" y2="13963"/>
                        <a14:foregroundMark x1="5377" y1="19182" x2="5377" y2="19182"/>
                        <a14:foregroundMark x1="1270" y1="48519" x2="1270" y2="48519"/>
                        <a14:foregroundMark x1="17401" y1="3526" x2="17401" y2="3526"/>
                        <a14:foregroundMark x1="15580" y1="94499" x2="15580" y2="94499"/>
                        <a14:foregroundMark x1="42549" y1="33992" x2="42549" y2="33992"/>
                        <a14:foregroundMark x1="47925" y1="45134" x2="47925" y2="45134"/>
                        <a14:foregroundMark x1="63802" y1="45134" x2="63802" y2="45134"/>
                        <a14:foregroundMark x1="71253" y1="41890" x2="71253" y2="41890"/>
                        <a14:foregroundMark x1="78069" y1="29196" x2="78069" y2="29196"/>
                        <a14:foregroundMark x1="78450" y1="45980" x2="78450" y2="45980"/>
                        <a14:foregroundMark x1="82557" y1="41467" x2="82557" y2="41467"/>
                        <a14:foregroundMark x1="93438" y1="45698" x2="93438" y2="45698"/>
                        <a14:foregroundMark x1="97333" y1="44429" x2="97333" y2="44429"/>
                      </a14:backgroundRemoval>
                    </a14:imgEffect>
                  </a14:imgLayer>
                </a14:imgProps>
              </a:ext>
              <a:ext uri="{28A0092B-C50C-407E-A947-70E740481C1C}">
                <a14:useLocalDpi xmlns:a14="http://schemas.microsoft.com/office/drawing/2010/main" val="0"/>
              </a:ext>
            </a:extLst>
          </a:blip>
          <a:srcRect/>
          <a:stretch>
            <a:fillRect/>
          </a:stretch>
        </p:blipFill>
        <p:spPr bwMode="auto">
          <a:xfrm>
            <a:off x="831851" y="4719782"/>
            <a:ext cx="3835326" cy="11512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6679555"/>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任意多边形: 形状 4"/>
          <p:cNvSpPr/>
          <p:nvPr/>
        </p:nvSpPr>
        <p:spPr bwMode="auto">
          <a:xfrm flipH="1">
            <a:off x="0" y="5871029"/>
            <a:ext cx="12192000" cy="1012232"/>
          </a:xfrm>
          <a:custGeom>
            <a:avLst/>
            <a:gdLst>
              <a:gd name="connsiteX0" fmla="*/ 2457949 w 12192000"/>
              <a:gd name="connsiteY0" fmla="*/ 0 h 1012232"/>
              <a:gd name="connsiteX1" fmla="*/ 9057549 w 12192000"/>
              <a:gd name="connsiteY1" fmla="*/ 610553 h 1012232"/>
              <a:gd name="connsiteX2" fmla="*/ 12192000 w 12192000"/>
              <a:gd name="connsiteY2" fmla="*/ 305277 h 1012232"/>
              <a:gd name="connsiteX3" fmla="*/ 12192000 w 12192000"/>
              <a:gd name="connsiteY3" fmla="*/ 1012232 h 1012232"/>
              <a:gd name="connsiteX4" fmla="*/ 114300 w 12192000"/>
              <a:gd name="connsiteY4" fmla="*/ 1012232 h 1012232"/>
              <a:gd name="connsiteX5" fmla="*/ 0 w 12192000"/>
              <a:gd name="connsiteY5" fmla="*/ 1012232 h 1012232"/>
              <a:gd name="connsiteX6" fmla="*/ 0 w 12192000"/>
              <a:gd name="connsiteY6" fmla="*/ 160434 h 1012232"/>
              <a:gd name="connsiteX7" fmla="*/ 270087 w 12192000"/>
              <a:gd name="connsiteY7" fmla="*/ 129128 h 1012232"/>
              <a:gd name="connsiteX8" fmla="*/ 2457949 w 12192000"/>
              <a:gd name="connsiteY8" fmla="*/ 0 h 1012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1012232">
                <a:moveTo>
                  <a:pt x="2457949" y="0"/>
                </a:moveTo>
                <a:cubicBezTo>
                  <a:pt x="4506845" y="0"/>
                  <a:pt x="7360920" y="610553"/>
                  <a:pt x="9057549" y="610553"/>
                </a:cubicBezTo>
                <a:cubicBezTo>
                  <a:pt x="10754179" y="610553"/>
                  <a:pt x="12192000" y="305277"/>
                  <a:pt x="12192000" y="305277"/>
                </a:cubicBezTo>
                <a:cubicBezTo>
                  <a:pt x="12192000" y="1012232"/>
                  <a:pt x="12192000" y="1012232"/>
                  <a:pt x="12192000" y="1012232"/>
                </a:cubicBezTo>
                <a:cubicBezTo>
                  <a:pt x="5290457" y="1012232"/>
                  <a:pt x="1839686" y="1012232"/>
                  <a:pt x="114300" y="1012232"/>
                </a:cubicBezTo>
                <a:lnTo>
                  <a:pt x="0" y="1012232"/>
                </a:lnTo>
                <a:lnTo>
                  <a:pt x="0" y="160434"/>
                </a:lnTo>
                <a:lnTo>
                  <a:pt x="270087" y="129128"/>
                </a:lnTo>
                <a:cubicBezTo>
                  <a:pt x="925321" y="57390"/>
                  <a:pt x="1689613" y="0"/>
                  <a:pt x="2457949" y="0"/>
                </a:cubicBezTo>
                <a:close/>
              </a:path>
            </a:pathLst>
          </a:custGeom>
          <a:solidFill>
            <a:srgbClr val="52618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solidFill>
                <a:schemeClr val="lt1"/>
              </a:solidFill>
              <a:latin typeface="Arial" panose="020B0604020202020204" pitchFamily="34" charset="0"/>
              <a:ea typeface="思源黑体 CN Normal" panose="020B0400000000000000" pitchFamily="34" charset="-122"/>
              <a:sym typeface="Arial" panose="020B0604020202020204" pitchFamily="34" charset="0"/>
            </a:endParaRPr>
          </a:p>
        </p:txBody>
      </p:sp>
      <p:grpSp>
        <p:nvGrpSpPr>
          <p:cNvPr id="6" name="组合 5"/>
          <p:cNvGrpSpPr/>
          <p:nvPr/>
        </p:nvGrpSpPr>
        <p:grpSpPr>
          <a:xfrm>
            <a:off x="574686" y="530846"/>
            <a:ext cx="5376171" cy="5485135"/>
            <a:chOff x="6698566" y="879190"/>
            <a:chExt cx="5376171" cy="5485135"/>
          </a:xfrm>
        </p:grpSpPr>
        <p:pic>
          <p:nvPicPr>
            <p:cNvPr id="7" name="图片 6"/>
            <p:cNvPicPr>
              <a:picLocks noChangeAspect="1"/>
            </p:cNvPicPr>
            <p:nvPr/>
          </p:nvPicPr>
          <p:blipFill>
            <a:blip r:embed="rId2"/>
            <a:stretch>
              <a:fillRect/>
            </a:stretch>
          </p:blipFill>
          <p:spPr>
            <a:xfrm>
              <a:off x="8811925" y="5470844"/>
              <a:ext cx="573074" cy="652329"/>
            </a:xfrm>
            <a:prstGeom prst="rect">
              <a:avLst/>
            </a:prstGeom>
          </p:spPr>
        </p:pic>
        <p:pic>
          <p:nvPicPr>
            <p:cNvPr id="8" name="图片 7"/>
            <p:cNvPicPr>
              <a:picLocks noChangeAspect="1"/>
            </p:cNvPicPr>
            <p:nvPr/>
          </p:nvPicPr>
          <p:blipFill>
            <a:blip r:embed="rId3"/>
            <a:stretch>
              <a:fillRect/>
            </a:stretch>
          </p:blipFill>
          <p:spPr>
            <a:xfrm>
              <a:off x="7483297" y="4565510"/>
              <a:ext cx="1438781" cy="1231499"/>
            </a:xfrm>
            <a:prstGeom prst="rect">
              <a:avLst/>
            </a:prstGeom>
          </p:spPr>
        </p:pic>
        <p:pic>
          <p:nvPicPr>
            <p:cNvPr id="9" name="图片 8"/>
            <p:cNvPicPr>
              <a:picLocks noChangeAspect="1"/>
            </p:cNvPicPr>
            <p:nvPr/>
          </p:nvPicPr>
          <p:blipFill>
            <a:blip r:embed="rId4"/>
            <a:stretch>
              <a:fillRect/>
            </a:stretch>
          </p:blipFill>
          <p:spPr>
            <a:xfrm>
              <a:off x="6698566" y="879190"/>
              <a:ext cx="3828620" cy="3298222"/>
            </a:xfrm>
            <a:prstGeom prst="rect">
              <a:avLst/>
            </a:prstGeom>
          </p:spPr>
        </p:pic>
        <p:pic>
          <p:nvPicPr>
            <p:cNvPr id="10" name="图片 9"/>
            <p:cNvPicPr>
              <a:picLocks noChangeAspect="1"/>
            </p:cNvPicPr>
            <p:nvPr/>
          </p:nvPicPr>
          <p:blipFill>
            <a:blip r:embed="rId5">
              <a:duotone>
                <a:prstClr val="black"/>
                <a:srgbClr val="D9C3A5">
                  <a:tint val="50000"/>
                  <a:satMod val="180000"/>
                </a:srgbClr>
              </a:duotone>
            </a:blip>
            <a:stretch>
              <a:fillRect/>
            </a:stretch>
          </p:blipFill>
          <p:spPr>
            <a:xfrm>
              <a:off x="8574362" y="1163521"/>
              <a:ext cx="2962913" cy="2091109"/>
            </a:xfrm>
            <a:prstGeom prst="rect">
              <a:avLst/>
            </a:prstGeom>
          </p:spPr>
        </p:pic>
        <p:pic>
          <p:nvPicPr>
            <p:cNvPr id="11" name="图片 10"/>
            <p:cNvPicPr>
              <a:picLocks noChangeAspect="1"/>
            </p:cNvPicPr>
            <p:nvPr/>
          </p:nvPicPr>
          <p:blipFill>
            <a:blip r:embed="rId6"/>
            <a:stretch>
              <a:fillRect/>
            </a:stretch>
          </p:blipFill>
          <p:spPr>
            <a:xfrm>
              <a:off x="8520461" y="3297771"/>
              <a:ext cx="3554276" cy="3066554"/>
            </a:xfrm>
            <a:prstGeom prst="rect">
              <a:avLst/>
            </a:prstGeom>
          </p:spPr>
        </p:pic>
      </p:grpSp>
      <p:sp>
        <p:nvSpPr>
          <p:cNvPr id="12" name="文本框 11"/>
          <p:cNvSpPr txBox="1"/>
          <p:nvPr/>
        </p:nvSpPr>
        <p:spPr>
          <a:xfrm>
            <a:off x="6493184" y="2321004"/>
            <a:ext cx="4339399" cy="1107996"/>
          </a:xfrm>
          <a:prstGeom prst="rect">
            <a:avLst/>
          </a:prstGeom>
          <a:noFill/>
          <a:ln>
            <a:noFill/>
          </a:ln>
          <a:effectLst/>
          <a:scene3d>
            <a:camera prst="orthographicFront">
              <a:rot lat="0" lon="0" rev="0"/>
            </a:camera>
            <a:lightRig rig="contrasting" dir="t">
              <a:rot lat="0" lon="0" rev="7800000"/>
            </a:lightRig>
          </a:scene3d>
          <a:sp3d>
            <a:bevelT w="139700" h="139700"/>
          </a:sp3d>
        </p:spPr>
        <p:txBody>
          <a:bodyPr wrap="square" rtlCol="0">
            <a:spAutoFit/>
          </a:bodyPr>
          <a:lstStyle/>
          <a:p>
            <a:pPr algn="just"/>
            <a:r>
              <a:rPr lang="zh-TW" altLang="en-US" sz="6600" dirty="0">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cs typeface="文泉驿等宽微米黑" panose="020B0606030804020204" pitchFamily="34" charset="-122"/>
              </a:rPr>
              <a:t>網頁功能</a:t>
            </a:r>
            <a:endParaRPr lang="zh-CN" altLang="en-US" sz="6600" dirty="0">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cs typeface="文泉驿等宽微米黑" panose="020B06060308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spd="slow" p14:dur="1500">
        <p:blinds dir="vert"/>
      </p:transition>
    </mc:Choice>
    <mc:Fallback xmlns="">
      <p:transition spd="slow">
        <p:blinds dir="vert"/>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组合 31"/>
          <p:cNvGrpSpPr/>
          <p:nvPr/>
        </p:nvGrpSpPr>
        <p:grpSpPr>
          <a:xfrm>
            <a:off x="346076" y="323047"/>
            <a:ext cx="2073215" cy="548814"/>
            <a:chOff x="384176" y="265897"/>
            <a:chExt cx="2073215" cy="548814"/>
          </a:xfrm>
        </p:grpSpPr>
        <p:grpSp>
          <p:nvGrpSpPr>
            <p:cNvPr id="16" name="组合 15"/>
            <p:cNvGrpSpPr/>
            <p:nvPr/>
          </p:nvGrpSpPr>
          <p:grpSpPr>
            <a:xfrm>
              <a:off x="384176" y="307549"/>
              <a:ext cx="377371" cy="507162"/>
              <a:chOff x="899886" y="361978"/>
              <a:chExt cx="377371" cy="507162"/>
            </a:xfrm>
          </p:grpSpPr>
          <p:sp>
            <p:nvSpPr>
              <p:cNvPr id="14" name="等腰三角形 13"/>
              <p:cNvSpPr/>
              <p:nvPr/>
            </p:nvSpPr>
            <p:spPr>
              <a:xfrm>
                <a:off x="899886" y="613178"/>
                <a:ext cx="377371" cy="255962"/>
              </a:xfrm>
              <a:prstGeom prst="triangle">
                <a:avLst/>
              </a:prstGeom>
              <a:solidFill>
                <a:srgbClr val="5261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等腰三角形 14"/>
              <p:cNvSpPr/>
              <p:nvPr/>
            </p:nvSpPr>
            <p:spPr>
              <a:xfrm rot="10800000">
                <a:off x="899886" y="361978"/>
                <a:ext cx="377371" cy="255962"/>
              </a:xfrm>
              <a:prstGeom prst="triangle">
                <a:avLst/>
              </a:prstGeom>
              <a:solidFill>
                <a:srgbClr val="E7C7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9" name="文本框 28"/>
            <p:cNvSpPr txBox="1"/>
            <p:nvPr/>
          </p:nvSpPr>
          <p:spPr>
            <a:xfrm>
              <a:off x="825047" y="265897"/>
              <a:ext cx="1632344" cy="400110"/>
            </a:xfrm>
            <a:prstGeom prst="rect">
              <a:avLst/>
            </a:prstGeom>
            <a:noFill/>
          </p:spPr>
          <p:txBody>
            <a:bodyPr wrap="square" rtlCol="0">
              <a:spAutoFit/>
            </a:bodyPr>
            <a:lstStyle/>
            <a:p>
              <a:pPr algn="just"/>
              <a:r>
                <a:rPr lang="zh-TW" altLang="en-US" sz="2000" b="1" dirty="0">
                  <a:solidFill>
                    <a:srgbClr val="526188"/>
                  </a:solidFill>
                  <a:latin typeface="微软雅黑" panose="020B0503020204020204" pitchFamily="34" charset="-122"/>
                  <a:ea typeface="微软雅黑" panose="020B0503020204020204" pitchFamily="34" charset="-122"/>
                  <a:cs typeface="文泉驿等宽微米黑" panose="020B0606030804020204" pitchFamily="34" charset="-122"/>
                </a:rPr>
                <a:t>網頁功能</a:t>
              </a:r>
              <a:endParaRPr lang="zh-CN" altLang="en-US" sz="2000" b="1" dirty="0">
                <a:solidFill>
                  <a:srgbClr val="526188"/>
                </a:solidFill>
                <a:latin typeface="微软雅黑" panose="020B0503020204020204" pitchFamily="34" charset="-122"/>
                <a:ea typeface="微软雅黑" panose="020B0503020204020204" pitchFamily="34" charset="-122"/>
                <a:cs typeface="文泉驿等宽微米黑" panose="020B0606030804020204" pitchFamily="34" charset="-122"/>
              </a:endParaRPr>
            </a:p>
          </p:txBody>
        </p:sp>
      </p:grpSp>
      <p:sp>
        <p:nvSpPr>
          <p:cNvPr id="12" name="任意多边形: 形状 11"/>
          <p:cNvSpPr/>
          <p:nvPr/>
        </p:nvSpPr>
        <p:spPr bwMode="auto">
          <a:xfrm flipH="1">
            <a:off x="0" y="5871029"/>
            <a:ext cx="12192000" cy="1012232"/>
          </a:xfrm>
          <a:custGeom>
            <a:avLst/>
            <a:gdLst>
              <a:gd name="connsiteX0" fmla="*/ 2457949 w 12192000"/>
              <a:gd name="connsiteY0" fmla="*/ 0 h 1012232"/>
              <a:gd name="connsiteX1" fmla="*/ 9057549 w 12192000"/>
              <a:gd name="connsiteY1" fmla="*/ 610553 h 1012232"/>
              <a:gd name="connsiteX2" fmla="*/ 12192000 w 12192000"/>
              <a:gd name="connsiteY2" fmla="*/ 305277 h 1012232"/>
              <a:gd name="connsiteX3" fmla="*/ 12192000 w 12192000"/>
              <a:gd name="connsiteY3" fmla="*/ 1012232 h 1012232"/>
              <a:gd name="connsiteX4" fmla="*/ 114300 w 12192000"/>
              <a:gd name="connsiteY4" fmla="*/ 1012232 h 1012232"/>
              <a:gd name="connsiteX5" fmla="*/ 0 w 12192000"/>
              <a:gd name="connsiteY5" fmla="*/ 1012232 h 1012232"/>
              <a:gd name="connsiteX6" fmla="*/ 0 w 12192000"/>
              <a:gd name="connsiteY6" fmla="*/ 160434 h 1012232"/>
              <a:gd name="connsiteX7" fmla="*/ 270087 w 12192000"/>
              <a:gd name="connsiteY7" fmla="*/ 129128 h 1012232"/>
              <a:gd name="connsiteX8" fmla="*/ 2457949 w 12192000"/>
              <a:gd name="connsiteY8" fmla="*/ 0 h 1012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1012232">
                <a:moveTo>
                  <a:pt x="2457949" y="0"/>
                </a:moveTo>
                <a:cubicBezTo>
                  <a:pt x="4506845" y="0"/>
                  <a:pt x="7360920" y="610553"/>
                  <a:pt x="9057549" y="610553"/>
                </a:cubicBezTo>
                <a:cubicBezTo>
                  <a:pt x="10754179" y="610553"/>
                  <a:pt x="12192000" y="305277"/>
                  <a:pt x="12192000" y="305277"/>
                </a:cubicBezTo>
                <a:cubicBezTo>
                  <a:pt x="12192000" y="1012232"/>
                  <a:pt x="12192000" y="1012232"/>
                  <a:pt x="12192000" y="1012232"/>
                </a:cubicBezTo>
                <a:cubicBezTo>
                  <a:pt x="5290457" y="1012232"/>
                  <a:pt x="1839686" y="1012232"/>
                  <a:pt x="114300" y="1012232"/>
                </a:cubicBezTo>
                <a:lnTo>
                  <a:pt x="0" y="1012232"/>
                </a:lnTo>
                <a:lnTo>
                  <a:pt x="0" y="160434"/>
                </a:lnTo>
                <a:lnTo>
                  <a:pt x="270087" y="129128"/>
                </a:lnTo>
                <a:cubicBezTo>
                  <a:pt x="925321" y="57390"/>
                  <a:pt x="1689613" y="0"/>
                  <a:pt x="2457949" y="0"/>
                </a:cubicBezTo>
                <a:close/>
              </a:path>
            </a:pathLst>
          </a:custGeom>
          <a:solidFill>
            <a:srgbClr val="52618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solidFill>
                <a:schemeClr val="lt1"/>
              </a:solidFill>
              <a:latin typeface="Arial" panose="020B0604020202020204" pitchFamily="34" charset="0"/>
              <a:ea typeface="思源黑体 CN Normal" panose="020B0400000000000000" pitchFamily="34" charset="-122"/>
              <a:sym typeface="Arial" panose="020B0604020202020204" pitchFamily="34" charset="0"/>
            </a:endParaRPr>
          </a:p>
        </p:txBody>
      </p:sp>
      <p:pic>
        <p:nvPicPr>
          <p:cNvPr id="3" name="圖片 2"/>
          <p:cNvPicPr>
            <a:picLocks noChangeAspect="1"/>
          </p:cNvPicPr>
          <p:nvPr/>
        </p:nvPicPr>
        <p:blipFill>
          <a:blip r:embed="rId3"/>
          <a:stretch>
            <a:fillRect/>
          </a:stretch>
        </p:blipFill>
        <p:spPr>
          <a:xfrm>
            <a:off x="786947" y="871861"/>
            <a:ext cx="8474364" cy="3985337"/>
          </a:xfrm>
          <a:prstGeom prst="rect">
            <a:avLst/>
          </a:prstGeom>
        </p:spPr>
      </p:pic>
      <p:sp>
        <p:nvSpPr>
          <p:cNvPr id="4" name="文字方塊 3"/>
          <p:cNvSpPr txBox="1"/>
          <p:nvPr/>
        </p:nvSpPr>
        <p:spPr>
          <a:xfrm>
            <a:off x="9504218" y="960581"/>
            <a:ext cx="2244437" cy="646331"/>
          </a:xfrm>
          <a:prstGeom prst="rect">
            <a:avLst/>
          </a:prstGeom>
          <a:noFill/>
        </p:spPr>
        <p:txBody>
          <a:bodyPr wrap="square" rtlCol="0">
            <a:spAutoFit/>
          </a:bodyPr>
          <a:lstStyle/>
          <a:p>
            <a:r>
              <a:rPr lang="zh-TW" altLang="en-US" sz="3600" dirty="0">
                <a:ea typeface="微軟正黑體" panose="020B0604030504040204" pitchFamily="34" charset="-120"/>
              </a:rPr>
              <a:t>首頁功能</a:t>
            </a:r>
          </a:p>
        </p:txBody>
      </p:sp>
      <p:sp>
        <p:nvSpPr>
          <p:cNvPr id="13" name="橢圓 12">
            <a:extLst>
              <a:ext uri="{FF2B5EF4-FFF2-40B4-BE49-F238E27FC236}">
                <a16:creationId xmlns:a16="http://schemas.microsoft.com/office/drawing/2014/main" id="{27B0E6E4-8F8B-0F6E-73E3-61E1B77B2E4B}"/>
              </a:ext>
            </a:extLst>
          </p:cNvPr>
          <p:cNvSpPr/>
          <p:nvPr/>
        </p:nvSpPr>
        <p:spPr>
          <a:xfrm>
            <a:off x="8432369" y="924863"/>
            <a:ext cx="220129" cy="22012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807537555"/>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组合 31"/>
          <p:cNvGrpSpPr/>
          <p:nvPr/>
        </p:nvGrpSpPr>
        <p:grpSpPr>
          <a:xfrm>
            <a:off x="346076" y="323047"/>
            <a:ext cx="2073215" cy="548814"/>
            <a:chOff x="384176" y="265897"/>
            <a:chExt cx="2073215" cy="548814"/>
          </a:xfrm>
        </p:grpSpPr>
        <p:grpSp>
          <p:nvGrpSpPr>
            <p:cNvPr id="16" name="组合 15"/>
            <p:cNvGrpSpPr/>
            <p:nvPr/>
          </p:nvGrpSpPr>
          <p:grpSpPr>
            <a:xfrm>
              <a:off x="384176" y="307549"/>
              <a:ext cx="377371" cy="507162"/>
              <a:chOff x="899886" y="361978"/>
              <a:chExt cx="377371" cy="507162"/>
            </a:xfrm>
          </p:grpSpPr>
          <p:sp>
            <p:nvSpPr>
              <p:cNvPr id="14" name="等腰三角形 13"/>
              <p:cNvSpPr/>
              <p:nvPr/>
            </p:nvSpPr>
            <p:spPr>
              <a:xfrm>
                <a:off x="899886" y="613178"/>
                <a:ext cx="377371" cy="255962"/>
              </a:xfrm>
              <a:prstGeom prst="triangle">
                <a:avLst/>
              </a:prstGeom>
              <a:solidFill>
                <a:srgbClr val="5261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等腰三角形 14"/>
              <p:cNvSpPr/>
              <p:nvPr/>
            </p:nvSpPr>
            <p:spPr>
              <a:xfrm rot="10800000">
                <a:off x="899886" y="361978"/>
                <a:ext cx="377371" cy="255962"/>
              </a:xfrm>
              <a:prstGeom prst="triangle">
                <a:avLst/>
              </a:prstGeom>
              <a:solidFill>
                <a:srgbClr val="E7C7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9" name="文本框 28"/>
            <p:cNvSpPr txBox="1"/>
            <p:nvPr/>
          </p:nvSpPr>
          <p:spPr>
            <a:xfrm>
              <a:off x="825047" y="265897"/>
              <a:ext cx="1632344" cy="400110"/>
            </a:xfrm>
            <a:prstGeom prst="rect">
              <a:avLst/>
            </a:prstGeom>
            <a:noFill/>
          </p:spPr>
          <p:txBody>
            <a:bodyPr wrap="square" rtlCol="0">
              <a:spAutoFit/>
            </a:bodyPr>
            <a:lstStyle/>
            <a:p>
              <a:pPr algn="just"/>
              <a:r>
                <a:rPr lang="zh-TW" altLang="en-US" sz="2000" b="1" dirty="0">
                  <a:solidFill>
                    <a:srgbClr val="526188"/>
                  </a:solidFill>
                  <a:latin typeface="微软雅黑" panose="020B0503020204020204" pitchFamily="34" charset="-122"/>
                  <a:ea typeface="微软雅黑" panose="020B0503020204020204" pitchFamily="34" charset="-122"/>
                  <a:cs typeface="文泉驿等宽微米黑" panose="020B0606030804020204" pitchFamily="34" charset="-122"/>
                </a:rPr>
                <a:t>網頁功能</a:t>
              </a:r>
              <a:endParaRPr lang="zh-CN" altLang="en-US" sz="2000" b="1" dirty="0">
                <a:solidFill>
                  <a:srgbClr val="526188"/>
                </a:solidFill>
                <a:latin typeface="微软雅黑" panose="020B0503020204020204" pitchFamily="34" charset="-122"/>
                <a:ea typeface="微软雅黑" panose="020B0503020204020204" pitchFamily="34" charset="-122"/>
                <a:cs typeface="文泉驿等宽微米黑" panose="020B0606030804020204" pitchFamily="34" charset="-122"/>
              </a:endParaRPr>
            </a:p>
          </p:txBody>
        </p:sp>
      </p:grpSp>
      <p:sp>
        <p:nvSpPr>
          <p:cNvPr id="12" name="任意多边形: 形状 11"/>
          <p:cNvSpPr/>
          <p:nvPr/>
        </p:nvSpPr>
        <p:spPr bwMode="auto">
          <a:xfrm flipH="1">
            <a:off x="0" y="5871029"/>
            <a:ext cx="12192000" cy="1012232"/>
          </a:xfrm>
          <a:custGeom>
            <a:avLst/>
            <a:gdLst>
              <a:gd name="connsiteX0" fmla="*/ 2457949 w 12192000"/>
              <a:gd name="connsiteY0" fmla="*/ 0 h 1012232"/>
              <a:gd name="connsiteX1" fmla="*/ 9057549 w 12192000"/>
              <a:gd name="connsiteY1" fmla="*/ 610553 h 1012232"/>
              <a:gd name="connsiteX2" fmla="*/ 12192000 w 12192000"/>
              <a:gd name="connsiteY2" fmla="*/ 305277 h 1012232"/>
              <a:gd name="connsiteX3" fmla="*/ 12192000 w 12192000"/>
              <a:gd name="connsiteY3" fmla="*/ 1012232 h 1012232"/>
              <a:gd name="connsiteX4" fmla="*/ 114300 w 12192000"/>
              <a:gd name="connsiteY4" fmla="*/ 1012232 h 1012232"/>
              <a:gd name="connsiteX5" fmla="*/ 0 w 12192000"/>
              <a:gd name="connsiteY5" fmla="*/ 1012232 h 1012232"/>
              <a:gd name="connsiteX6" fmla="*/ 0 w 12192000"/>
              <a:gd name="connsiteY6" fmla="*/ 160434 h 1012232"/>
              <a:gd name="connsiteX7" fmla="*/ 270087 w 12192000"/>
              <a:gd name="connsiteY7" fmla="*/ 129128 h 1012232"/>
              <a:gd name="connsiteX8" fmla="*/ 2457949 w 12192000"/>
              <a:gd name="connsiteY8" fmla="*/ 0 h 1012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1012232">
                <a:moveTo>
                  <a:pt x="2457949" y="0"/>
                </a:moveTo>
                <a:cubicBezTo>
                  <a:pt x="4506845" y="0"/>
                  <a:pt x="7360920" y="610553"/>
                  <a:pt x="9057549" y="610553"/>
                </a:cubicBezTo>
                <a:cubicBezTo>
                  <a:pt x="10754179" y="610553"/>
                  <a:pt x="12192000" y="305277"/>
                  <a:pt x="12192000" y="305277"/>
                </a:cubicBezTo>
                <a:cubicBezTo>
                  <a:pt x="12192000" y="1012232"/>
                  <a:pt x="12192000" y="1012232"/>
                  <a:pt x="12192000" y="1012232"/>
                </a:cubicBezTo>
                <a:cubicBezTo>
                  <a:pt x="5290457" y="1012232"/>
                  <a:pt x="1839686" y="1012232"/>
                  <a:pt x="114300" y="1012232"/>
                </a:cubicBezTo>
                <a:lnTo>
                  <a:pt x="0" y="1012232"/>
                </a:lnTo>
                <a:lnTo>
                  <a:pt x="0" y="160434"/>
                </a:lnTo>
                <a:lnTo>
                  <a:pt x="270087" y="129128"/>
                </a:lnTo>
                <a:cubicBezTo>
                  <a:pt x="925321" y="57390"/>
                  <a:pt x="1689613" y="0"/>
                  <a:pt x="2457949" y="0"/>
                </a:cubicBezTo>
                <a:close/>
              </a:path>
            </a:pathLst>
          </a:custGeom>
          <a:solidFill>
            <a:srgbClr val="52618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solidFill>
                <a:schemeClr val="lt1"/>
              </a:solidFill>
              <a:latin typeface="Arial" panose="020B0604020202020204" pitchFamily="34" charset="0"/>
              <a:ea typeface="思源黑体 CN Normal" panose="020B0400000000000000" pitchFamily="34" charset="-122"/>
              <a:sym typeface="Arial" panose="020B0604020202020204" pitchFamily="34" charset="0"/>
            </a:endParaRPr>
          </a:p>
        </p:txBody>
      </p:sp>
      <p:pic>
        <p:nvPicPr>
          <p:cNvPr id="2" name="圖片 1"/>
          <p:cNvPicPr>
            <a:picLocks noChangeAspect="1"/>
          </p:cNvPicPr>
          <p:nvPr/>
        </p:nvPicPr>
        <p:blipFill>
          <a:blip r:embed="rId3"/>
          <a:stretch>
            <a:fillRect/>
          </a:stretch>
        </p:blipFill>
        <p:spPr>
          <a:xfrm>
            <a:off x="877285" y="1158175"/>
            <a:ext cx="3713476" cy="4712854"/>
          </a:xfrm>
          <a:prstGeom prst="rect">
            <a:avLst/>
          </a:prstGeom>
        </p:spPr>
      </p:pic>
      <p:pic>
        <p:nvPicPr>
          <p:cNvPr id="5" name="圖片 4"/>
          <p:cNvPicPr>
            <a:picLocks noChangeAspect="1"/>
          </p:cNvPicPr>
          <p:nvPr/>
        </p:nvPicPr>
        <p:blipFill>
          <a:blip r:embed="rId4"/>
          <a:stretch>
            <a:fillRect/>
          </a:stretch>
        </p:blipFill>
        <p:spPr>
          <a:xfrm>
            <a:off x="4734791" y="1158175"/>
            <a:ext cx="4178923" cy="4032661"/>
          </a:xfrm>
          <a:prstGeom prst="rect">
            <a:avLst/>
          </a:prstGeom>
        </p:spPr>
      </p:pic>
      <p:sp>
        <p:nvSpPr>
          <p:cNvPr id="13" name="文字方塊 12"/>
          <p:cNvSpPr txBox="1"/>
          <p:nvPr/>
        </p:nvSpPr>
        <p:spPr>
          <a:xfrm>
            <a:off x="9291782" y="1158175"/>
            <a:ext cx="2281382" cy="646331"/>
          </a:xfrm>
          <a:prstGeom prst="rect">
            <a:avLst/>
          </a:prstGeom>
          <a:noFill/>
        </p:spPr>
        <p:txBody>
          <a:bodyPr wrap="square" rtlCol="0">
            <a:spAutoFit/>
          </a:bodyPr>
          <a:lstStyle>
            <a:defPPr>
              <a:defRPr lang="zh-CN"/>
            </a:defPPr>
            <a:lvl1pPr>
              <a:defRPr sz="3600">
                <a:ea typeface="微軟正黑體" panose="020B0604030504040204" pitchFamily="34" charset="-120"/>
              </a:defRPr>
            </a:lvl1pPr>
          </a:lstStyle>
          <a:p>
            <a:r>
              <a:rPr lang="zh-TW" altLang="en-US" dirty="0"/>
              <a:t>註冊功能</a:t>
            </a:r>
          </a:p>
        </p:txBody>
      </p:sp>
    </p:spTree>
    <p:extLst>
      <p:ext uri="{BB962C8B-B14F-4D97-AF65-F5344CB8AC3E}">
        <p14:creationId xmlns:p14="http://schemas.microsoft.com/office/powerpoint/2010/main" val="3588414295"/>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组合 31"/>
          <p:cNvGrpSpPr/>
          <p:nvPr/>
        </p:nvGrpSpPr>
        <p:grpSpPr>
          <a:xfrm>
            <a:off x="346076" y="323047"/>
            <a:ext cx="2073215" cy="548814"/>
            <a:chOff x="384176" y="265897"/>
            <a:chExt cx="2073215" cy="548814"/>
          </a:xfrm>
        </p:grpSpPr>
        <p:grpSp>
          <p:nvGrpSpPr>
            <p:cNvPr id="16" name="组合 15"/>
            <p:cNvGrpSpPr/>
            <p:nvPr/>
          </p:nvGrpSpPr>
          <p:grpSpPr>
            <a:xfrm>
              <a:off x="384176" y="307549"/>
              <a:ext cx="377371" cy="507162"/>
              <a:chOff x="899886" y="361978"/>
              <a:chExt cx="377371" cy="507162"/>
            </a:xfrm>
          </p:grpSpPr>
          <p:sp>
            <p:nvSpPr>
              <p:cNvPr id="14" name="等腰三角形 13"/>
              <p:cNvSpPr/>
              <p:nvPr/>
            </p:nvSpPr>
            <p:spPr>
              <a:xfrm>
                <a:off x="899886" y="613178"/>
                <a:ext cx="377371" cy="255962"/>
              </a:xfrm>
              <a:prstGeom prst="triangle">
                <a:avLst/>
              </a:prstGeom>
              <a:solidFill>
                <a:srgbClr val="5261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等腰三角形 14"/>
              <p:cNvSpPr/>
              <p:nvPr/>
            </p:nvSpPr>
            <p:spPr>
              <a:xfrm rot="10800000">
                <a:off x="899886" y="361978"/>
                <a:ext cx="377371" cy="255962"/>
              </a:xfrm>
              <a:prstGeom prst="triangle">
                <a:avLst/>
              </a:prstGeom>
              <a:solidFill>
                <a:srgbClr val="E7C7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9" name="文本框 28"/>
            <p:cNvSpPr txBox="1"/>
            <p:nvPr/>
          </p:nvSpPr>
          <p:spPr>
            <a:xfrm>
              <a:off x="825047" y="265897"/>
              <a:ext cx="1632344" cy="400110"/>
            </a:xfrm>
            <a:prstGeom prst="rect">
              <a:avLst/>
            </a:prstGeom>
            <a:noFill/>
          </p:spPr>
          <p:txBody>
            <a:bodyPr wrap="square" rtlCol="0">
              <a:spAutoFit/>
            </a:bodyPr>
            <a:lstStyle/>
            <a:p>
              <a:pPr algn="just"/>
              <a:r>
                <a:rPr lang="zh-TW" altLang="en-US" sz="2000" b="1" dirty="0">
                  <a:solidFill>
                    <a:srgbClr val="526188"/>
                  </a:solidFill>
                  <a:latin typeface="微软雅黑" panose="020B0503020204020204" pitchFamily="34" charset="-122"/>
                  <a:ea typeface="微软雅黑" panose="020B0503020204020204" pitchFamily="34" charset="-122"/>
                  <a:cs typeface="文泉驿等宽微米黑" panose="020B0606030804020204" pitchFamily="34" charset="-122"/>
                </a:rPr>
                <a:t>網頁功能</a:t>
              </a:r>
              <a:endParaRPr lang="zh-CN" altLang="en-US" sz="2000" b="1" dirty="0">
                <a:solidFill>
                  <a:srgbClr val="526188"/>
                </a:solidFill>
                <a:latin typeface="微软雅黑" panose="020B0503020204020204" pitchFamily="34" charset="-122"/>
                <a:ea typeface="微软雅黑" panose="020B0503020204020204" pitchFamily="34" charset="-122"/>
                <a:cs typeface="文泉驿等宽微米黑" panose="020B0606030804020204" pitchFamily="34" charset="-122"/>
              </a:endParaRPr>
            </a:p>
          </p:txBody>
        </p:sp>
      </p:grpSp>
      <p:sp>
        <p:nvSpPr>
          <p:cNvPr id="12" name="任意多边形: 形状 11"/>
          <p:cNvSpPr/>
          <p:nvPr/>
        </p:nvSpPr>
        <p:spPr bwMode="auto">
          <a:xfrm flipH="1">
            <a:off x="0" y="5871029"/>
            <a:ext cx="12192000" cy="1012232"/>
          </a:xfrm>
          <a:custGeom>
            <a:avLst/>
            <a:gdLst>
              <a:gd name="connsiteX0" fmla="*/ 2457949 w 12192000"/>
              <a:gd name="connsiteY0" fmla="*/ 0 h 1012232"/>
              <a:gd name="connsiteX1" fmla="*/ 9057549 w 12192000"/>
              <a:gd name="connsiteY1" fmla="*/ 610553 h 1012232"/>
              <a:gd name="connsiteX2" fmla="*/ 12192000 w 12192000"/>
              <a:gd name="connsiteY2" fmla="*/ 305277 h 1012232"/>
              <a:gd name="connsiteX3" fmla="*/ 12192000 w 12192000"/>
              <a:gd name="connsiteY3" fmla="*/ 1012232 h 1012232"/>
              <a:gd name="connsiteX4" fmla="*/ 114300 w 12192000"/>
              <a:gd name="connsiteY4" fmla="*/ 1012232 h 1012232"/>
              <a:gd name="connsiteX5" fmla="*/ 0 w 12192000"/>
              <a:gd name="connsiteY5" fmla="*/ 1012232 h 1012232"/>
              <a:gd name="connsiteX6" fmla="*/ 0 w 12192000"/>
              <a:gd name="connsiteY6" fmla="*/ 160434 h 1012232"/>
              <a:gd name="connsiteX7" fmla="*/ 270087 w 12192000"/>
              <a:gd name="connsiteY7" fmla="*/ 129128 h 1012232"/>
              <a:gd name="connsiteX8" fmla="*/ 2457949 w 12192000"/>
              <a:gd name="connsiteY8" fmla="*/ 0 h 1012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1012232">
                <a:moveTo>
                  <a:pt x="2457949" y="0"/>
                </a:moveTo>
                <a:cubicBezTo>
                  <a:pt x="4506845" y="0"/>
                  <a:pt x="7360920" y="610553"/>
                  <a:pt x="9057549" y="610553"/>
                </a:cubicBezTo>
                <a:cubicBezTo>
                  <a:pt x="10754179" y="610553"/>
                  <a:pt x="12192000" y="305277"/>
                  <a:pt x="12192000" y="305277"/>
                </a:cubicBezTo>
                <a:cubicBezTo>
                  <a:pt x="12192000" y="1012232"/>
                  <a:pt x="12192000" y="1012232"/>
                  <a:pt x="12192000" y="1012232"/>
                </a:cubicBezTo>
                <a:cubicBezTo>
                  <a:pt x="5290457" y="1012232"/>
                  <a:pt x="1839686" y="1012232"/>
                  <a:pt x="114300" y="1012232"/>
                </a:cubicBezTo>
                <a:lnTo>
                  <a:pt x="0" y="1012232"/>
                </a:lnTo>
                <a:lnTo>
                  <a:pt x="0" y="160434"/>
                </a:lnTo>
                <a:lnTo>
                  <a:pt x="270087" y="129128"/>
                </a:lnTo>
                <a:cubicBezTo>
                  <a:pt x="925321" y="57390"/>
                  <a:pt x="1689613" y="0"/>
                  <a:pt x="2457949" y="0"/>
                </a:cubicBezTo>
                <a:close/>
              </a:path>
            </a:pathLst>
          </a:custGeom>
          <a:solidFill>
            <a:srgbClr val="52618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solidFill>
                <a:schemeClr val="lt1"/>
              </a:solidFill>
              <a:latin typeface="Arial" panose="020B0604020202020204" pitchFamily="34" charset="0"/>
              <a:ea typeface="思源黑体 CN Normal" panose="020B0400000000000000" pitchFamily="34" charset="-122"/>
              <a:sym typeface="Arial" panose="020B0604020202020204" pitchFamily="34" charset="0"/>
            </a:endParaRPr>
          </a:p>
        </p:txBody>
      </p:sp>
      <p:sp>
        <p:nvSpPr>
          <p:cNvPr id="13" name="文字方塊 12"/>
          <p:cNvSpPr txBox="1"/>
          <p:nvPr/>
        </p:nvSpPr>
        <p:spPr>
          <a:xfrm>
            <a:off x="8820728" y="1259775"/>
            <a:ext cx="2530763" cy="646331"/>
          </a:xfrm>
          <a:prstGeom prst="rect">
            <a:avLst/>
          </a:prstGeom>
          <a:noFill/>
        </p:spPr>
        <p:txBody>
          <a:bodyPr wrap="square" rtlCol="0">
            <a:spAutoFit/>
          </a:bodyPr>
          <a:lstStyle>
            <a:defPPr>
              <a:defRPr lang="zh-CN"/>
            </a:defPPr>
            <a:lvl1pPr>
              <a:defRPr sz="3600">
                <a:ea typeface="微軟正黑體" panose="020B0604030504040204" pitchFamily="34" charset="-120"/>
              </a:defRPr>
            </a:lvl1pPr>
          </a:lstStyle>
          <a:p>
            <a:r>
              <a:rPr lang="zh-TW" altLang="en-US" dirty="0"/>
              <a:t>登入功能</a:t>
            </a:r>
          </a:p>
        </p:txBody>
      </p:sp>
      <p:pic>
        <p:nvPicPr>
          <p:cNvPr id="3" name="圖片 2"/>
          <p:cNvPicPr>
            <a:picLocks noChangeAspect="1"/>
          </p:cNvPicPr>
          <p:nvPr/>
        </p:nvPicPr>
        <p:blipFill>
          <a:blip r:embed="rId3"/>
          <a:stretch>
            <a:fillRect/>
          </a:stretch>
        </p:blipFill>
        <p:spPr>
          <a:xfrm>
            <a:off x="1518405" y="871861"/>
            <a:ext cx="3949522" cy="5280241"/>
          </a:xfrm>
          <a:prstGeom prst="rect">
            <a:avLst/>
          </a:prstGeom>
        </p:spPr>
      </p:pic>
      <p:sp>
        <p:nvSpPr>
          <p:cNvPr id="10" name="矩形 9">
            <a:extLst>
              <a:ext uri="{FF2B5EF4-FFF2-40B4-BE49-F238E27FC236}">
                <a16:creationId xmlns:a16="http://schemas.microsoft.com/office/drawing/2014/main" id="{ACAE2DE3-8682-287F-C95A-287838726AC0}"/>
              </a:ext>
            </a:extLst>
          </p:cNvPr>
          <p:cNvSpPr/>
          <p:nvPr/>
        </p:nvSpPr>
        <p:spPr>
          <a:xfrm>
            <a:off x="1746504" y="3299098"/>
            <a:ext cx="1883664" cy="2598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76482590"/>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组合 31"/>
          <p:cNvGrpSpPr/>
          <p:nvPr/>
        </p:nvGrpSpPr>
        <p:grpSpPr>
          <a:xfrm>
            <a:off x="346076" y="323047"/>
            <a:ext cx="2073215" cy="548814"/>
            <a:chOff x="384176" y="265897"/>
            <a:chExt cx="2073215" cy="548814"/>
          </a:xfrm>
        </p:grpSpPr>
        <p:grpSp>
          <p:nvGrpSpPr>
            <p:cNvPr id="16" name="组合 15"/>
            <p:cNvGrpSpPr/>
            <p:nvPr/>
          </p:nvGrpSpPr>
          <p:grpSpPr>
            <a:xfrm>
              <a:off x="384176" y="307549"/>
              <a:ext cx="377371" cy="507162"/>
              <a:chOff x="899886" y="361978"/>
              <a:chExt cx="377371" cy="507162"/>
            </a:xfrm>
          </p:grpSpPr>
          <p:sp>
            <p:nvSpPr>
              <p:cNvPr id="14" name="等腰三角形 13"/>
              <p:cNvSpPr/>
              <p:nvPr/>
            </p:nvSpPr>
            <p:spPr>
              <a:xfrm>
                <a:off x="899886" y="613178"/>
                <a:ext cx="377371" cy="255962"/>
              </a:xfrm>
              <a:prstGeom prst="triangle">
                <a:avLst/>
              </a:prstGeom>
              <a:solidFill>
                <a:srgbClr val="5261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等腰三角形 14"/>
              <p:cNvSpPr/>
              <p:nvPr/>
            </p:nvSpPr>
            <p:spPr>
              <a:xfrm rot="10800000">
                <a:off x="899886" y="361978"/>
                <a:ext cx="377371" cy="255962"/>
              </a:xfrm>
              <a:prstGeom prst="triangle">
                <a:avLst/>
              </a:prstGeom>
              <a:solidFill>
                <a:srgbClr val="E7C7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9" name="文本框 28"/>
            <p:cNvSpPr txBox="1"/>
            <p:nvPr/>
          </p:nvSpPr>
          <p:spPr>
            <a:xfrm>
              <a:off x="825047" y="265897"/>
              <a:ext cx="1632344" cy="400110"/>
            </a:xfrm>
            <a:prstGeom prst="rect">
              <a:avLst/>
            </a:prstGeom>
            <a:noFill/>
          </p:spPr>
          <p:txBody>
            <a:bodyPr wrap="square" rtlCol="0">
              <a:spAutoFit/>
            </a:bodyPr>
            <a:lstStyle/>
            <a:p>
              <a:pPr algn="just"/>
              <a:r>
                <a:rPr lang="zh-TW" altLang="en-US" sz="2000" b="1" dirty="0">
                  <a:solidFill>
                    <a:srgbClr val="526188"/>
                  </a:solidFill>
                  <a:latin typeface="微软雅黑" panose="020B0503020204020204" pitchFamily="34" charset="-122"/>
                  <a:ea typeface="微软雅黑" panose="020B0503020204020204" pitchFamily="34" charset="-122"/>
                  <a:cs typeface="文泉驿等宽微米黑" panose="020B0606030804020204" pitchFamily="34" charset="-122"/>
                </a:rPr>
                <a:t>網頁功能</a:t>
              </a:r>
              <a:endParaRPr lang="zh-CN" altLang="en-US" sz="2000" b="1" dirty="0">
                <a:solidFill>
                  <a:srgbClr val="526188"/>
                </a:solidFill>
                <a:latin typeface="微软雅黑" panose="020B0503020204020204" pitchFamily="34" charset="-122"/>
                <a:ea typeface="微软雅黑" panose="020B0503020204020204" pitchFamily="34" charset="-122"/>
                <a:cs typeface="文泉驿等宽微米黑" panose="020B0606030804020204" pitchFamily="34" charset="-122"/>
              </a:endParaRPr>
            </a:p>
          </p:txBody>
        </p:sp>
      </p:grpSp>
      <p:sp>
        <p:nvSpPr>
          <p:cNvPr id="12" name="任意多边形: 形状 11"/>
          <p:cNvSpPr/>
          <p:nvPr/>
        </p:nvSpPr>
        <p:spPr bwMode="auto">
          <a:xfrm flipH="1">
            <a:off x="0" y="5871029"/>
            <a:ext cx="12192000" cy="1012232"/>
          </a:xfrm>
          <a:custGeom>
            <a:avLst/>
            <a:gdLst>
              <a:gd name="connsiteX0" fmla="*/ 2457949 w 12192000"/>
              <a:gd name="connsiteY0" fmla="*/ 0 h 1012232"/>
              <a:gd name="connsiteX1" fmla="*/ 9057549 w 12192000"/>
              <a:gd name="connsiteY1" fmla="*/ 610553 h 1012232"/>
              <a:gd name="connsiteX2" fmla="*/ 12192000 w 12192000"/>
              <a:gd name="connsiteY2" fmla="*/ 305277 h 1012232"/>
              <a:gd name="connsiteX3" fmla="*/ 12192000 w 12192000"/>
              <a:gd name="connsiteY3" fmla="*/ 1012232 h 1012232"/>
              <a:gd name="connsiteX4" fmla="*/ 114300 w 12192000"/>
              <a:gd name="connsiteY4" fmla="*/ 1012232 h 1012232"/>
              <a:gd name="connsiteX5" fmla="*/ 0 w 12192000"/>
              <a:gd name="connsiteY5" fmla="*/ 1012232 h 1012232"/>
              <a:gd name="connsiteX6" fmla="*/ 0 w 12192000"/>
              <a:gd name="connsiteY6" fmla="*/ 160434 h 1012232"/>
              <a:gd name="connsiteX7" fmla="*/ 270087 w 12192000"/>
              <a:gd name="connsiteY7" fmla="*/ 129128 h 1012232"/>
              <a:gd name="connsiteX8" fmla="*/ 2457949 w 12192000"/>
              <a:gd name="connsiteY8" fmla="*/ 0 h 1012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1012232">
                <a:moveTo>
                  <a:pt x="2457949" y="0"/>
                </a:moveTo>
                <a:cubicBezTo>
                  <a:pt x="4506845" y="0"/>
                  <a:pt x="7360920" y="610553"/>
                  <a:pt x="9057549" y="610553"/>
                </a:cubicBezTo>
                <a:cubicBezTo>
                  <a:pt x="10754179" y="610553"/>
                  <a:pt x="12192000" y="305277"/>
                  <a:pt x="12192000" y="305277"/>
                </a:cubicBezTo>
                <a:cubicBezTo>
                  <a:pt x="12192000" y="1012232"/>
                  <a:pt x="12192000" y="1012232"/>
                  <a:pt x="12192000" y="1012232"/>
                </a:cubicBezTo>
                <a:cubicBezTo>
                  <a:pt x="5290457" y="1012232"/>
                  <a:pt x="1839686" y="1012232"/>
                  <a:pt x="114300" y="1012232"/>
                </a:cubicBezTo>
                <a:lnTo>
                  <a:pt x="0" y="1012232"/>
                </a:lnTo>
                <a:lnTo>
                  <a:pt x="0" y="160434"/>
                </a:lnTo>
                <a:lnTo>
                  <a:pt x="270087" y="129128"/>
                </a:lnTo>
                <a:cubicBezTo>
                  <a:pt x="925321" y="57390"/>
                  <a:pt x="1689613" y="0"/>
                  <a:pt x="2457949" y="0"/>
                </a:cubicBezTo>
                <a:close/>
              </a:path>
            </a:pathLst>
          </a:custGeom>
          <a:solidFill>
            <a:srgbClr val="52618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solidFill>
                <a:schemeClr val="lt1"/>
              </a:solidFill>
              <a:latin typeface="Arial" panose="020B0604020202020204" pitchFamily="34" charset="0"/>
              <a:ea typeface="思源黑体 CN Normal" panose="020B0400000000000000" pitchFamily="34" charset="-122"/>
              <a:sym typeface="Arial" panose="020B0604020202020204" pitchFamily="34" charset="0"/>
            </a:endParaRPr>
          </a:p>
        </p:txBody>
      </p:sp>
      <p:pic>
        <p:nvPicPr>
          <p:cNvPr id="2" name="圖片 1"/>
          <p:cNvPicPr>
            <a:picLocks noChangeAspect="1"/>
          </p:cNvPicPr>
          <p:nvPr/>
        </p:nvPicPr>
        <p:blipFill>
          <a:blip r:embed="rId3"/>
          <a:stretch>
            <a:fillRect/>
          </a:stretch>
        </p:blipFill>
        <p:spPr>
          <a:xfrm>
            <a:off x="723447" y="1461960"/>
            <a:ext cx="8172450" cy="3772761"/>
          </a:xfrm>
          <a:prstGeom prst="rect">
            <a:avLst/>
          </a:prstGeom>
        </p:spPr>
      </p:pic>
      <p:sp>
        <p:nvSpPr>
          <p:cNvPr id="11" name="文字方塊 10"/>
          <p:cNvSpPr txBox="1"/>
          <p:nvPr/>
        </p:nvSpPr>
        <p:spPr>
          <a:xfrm>
            <a:off x="9144001" y="1461960"/>
            <a:ext cx="2327563" cy="1200329"/>
          </a:xfrm>
          <a:prstGeom prst="rect">
            <a:avLst/>
          </a:prstGeom>
          <a:noFill/>
        </p:spPr>
        <p:txBody>
          <a:bodyPr wrap="square" rtlCol="0">
            <a:spAutoFit/>
          </a:bodyPr>
          <a:lstStyle>
            <a:defPPr>
              <a:defRPr lang="zh-CN"/>
            </a:defPPr>
            <a:lvl1pPr>
              <a:defRPr sz="3600">
                <a:ea typeface="微軟正黑體" panose="020B0604030504040204" pitchFamily="34" charset="-120"/>
              </a:defRPr>
            </a:lvl1pPr>
          </a:lstStyle>
          <a:p>
            <a:r>
              <a:rPr lang="zh-TW" altLang="en-US" dirty="0"/>
              <a:t>個人資料作業</a:t>
            </a:r>
          </a:p>
        </p:txBody>
      </p:sp>
      <p:sp>
        <p:nvSpPr>
          <p:cNvPr id="3" name="橢圓 2">
            <a:extLst>
              <a:ext uri="{FF2B5EF4-FFF2-40B4-BE49-F238E27FC236}">
                <a16:creationId xmlns:a16="http://schemas.microsoft.com/office/drawing/2014/main" id="{C8319E3C-DFE3-DCA4-78A3-00F0EAEA6FF8}"/>
              </a:ext>
            </a:extLst>
          </p:cNvPr>
          <p:cNvSpPr/>
          <p:nvPr/>
        </p:nvSpPr>
        <p:spPr>
          <a:xfrm>
            <a:off x="1426464" y="1581912"/>
            <a:ext cx="603504" cy="6035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 name="矩形 3">
            <a:extLst>
              <a:ext uri="{FF2B5EF4-FFF2-40B4-BE49-F238E27FC236}">
                <a16:creationId xmlns:a16="http://schemas.microsoft.com/office/drawing/2014/main" id="{AC97959E-9799-8748-794B-0D5594C2E0DA}"/>
              </a:ext>
            </a:extLst>
          </p:cNvPr>
          <p:cNvSpPr/>
          <p:nvPr/>
        </p:nvSpPr>
        <p:spPr>
          <a:xfrm>
            <a:off x="5760720" y="2821724"/>
            <a:ext cx="1883664" cy="2598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矩形 12">
            <a:extLst>
              <a:ext uri="{FF2B5EF4-FFF2-40B4-BE49-F238E27FC236}">
                <a16:creationId xmlns:a16="http://schemas.microsoft.com/office/drawing/2014/main" id="{252FDF07-2EE2-2E48-8CB8-7EAC9858E541}"/>
              </a:ext>
            </a:extLst>
          </p:cNvPr>
          <p:cNvSpPr/>
          <p:nvPr/>
        </p:nvSpPr>
        <p:spPr>
          <a:xfrm>
            <a:off x="5760720" y="3251492"/>
            <a:ext cx="1883664" cy="2598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矩形 16">
            <a:extLst>
              <a:ext uri="{FF2B5EF4-FFF2-40B4-BE49-F238E27FC236}">
                <a16:creationId xmlns:a16="http://schemas.microsoft.com/office/drawing/2014/main" id="{3D157334-EBE2-9EDD-2EBE-5FF07AB063F2}"/>
              </a:ext>
            </a:extLst>
          </p:cNvPr>
          <p:cNvSpPr/>
          <p:nvPr/>
        </p:nvSpPr>
        <p:spPr>
          <a:xfrm>
            <a:off x="5760720" y="3651668"/>
            <a:ext cx="914400" cy="2598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矩形 17">
            <a:extLst>
              <a:ext uri="{FF2B5EF4-FFF2-40B4-BE49-F238E27FC236}">
                <a16:creationId xmlns:a16="http://schemas.microsoft.com/office/drawing/2014/main" id="{FCE2A9AE-97D8-1290-EC2A-F7CDE774DF6E}"/>
              </a:ext>
            </a:extLst>
          </p:cNvPr>
          <p:cNvSpPr/>
          <p:nvPr/>
        </p:nvSpPr>
        <p:spPr>
          <a:xfrm>
            <a:off x="5760720" y="4051844"/>
            <a:ext cx="914400" cy="2598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4062270648"/>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TotalTime>
  <Words>543</Words>
  <Application>Microsoft Office PowerPoint</Application>
  <PresentationFormat>寬螢幕</PresentationFormat>
  <Paragraphs>97</Paragraphs>
  <Slides>32</Slides>
  <Notes>25</Notes>
  <HiddenSlides>0</HiddenSlides>
  <MMClips>0</MMClips>
  <ScaleCrop>false</ScaleCrop>
  <HeadingPairs>
    <vt:vector size="6" baseType="variant">
      <vt:variant>
        <vt:lpstr>使用字型</vt:lpstr>
      </vt:variant>
      <vt:variant>
        <vt:i4>6</vt:i4>
      </vt:variant>
      <vt:variant>
        <vt:lpstr>佈景主題</vt:lpstr>
      </vt:variant>
      <vt:variant>
        <vt:i4>1</vt:i4>
      </vt:variant>
      <vt:variant>
        <vt:lpstr>投影片標題</vt:lpstr>
      </vt:variant>
      <vt:variant>
        <vt:i4>32</vt:i4>
      </vt:variant>
    </vt:vector>
  </HeadingPairs>
  <TitlesOfParts>
    <vt:vector size="39" baseType="lpstr">
      <vt:lpstr>等线</vt:lpstr>
      <vt:lpstr>等线 Light</vt:lpstr>
      <vt:lpstr>微软雅黑</vt:lpstr>
      <vt:lpstr>站酷快乐体2016修订版</vt:lpstr>
      <vt:lpstr>Aharoni</vt:lpstr>
      <vt:lpstr>Arial</vt:lpstr>
      <vt:lpstr>Office 主题​​</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
  <cp:keywords/>
  <dc:description>http://www.ypppt.com/</dc:description>
  <cp:lastModifiedBy>韋翔 邱</cp:lastModifiedBy>
  <cp:revision>75</cp:revision>
  <dcterms:created xsi:type="dcterms:W3CDTF">2020-03-11T02:21:00Z</dcterms:created>
  <dcterms:modified xsi:type="dcterms:W3CDTF">2022-06-20T05:58:09Z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2052-11.1.0.9584</vt:lpwstr>
  </property>
</Properties>
</file>